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mp4" ContentType="video/unknown"/>
  <Default Extension="xlsx" ContentType="application/vnd.openxmlformats-officedocument.spreadsheetml.sheet"/>
  <Default Extension="rels" ContentType="application/vnd.openxmlformats-package.relationships+xml"/>
  <Default Extension="gif" ContentType="image/gif"/>
  <Default Extension="mov" ContentType="video/unknown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61" r:id="rId5"/>
    <p:sldId id="290" r:id="rId6"/>
    <p:sldId id="271" r:id="rId7"/>
    <p:sldId id="289" r:id="rId8"/>
    <p:sldId id="280" r:id="rId9"/>
    <p:sldId id="276" r:id="rId10"/>
    <p:sldId id="279" r:id="rId11"/>
    <p:sldId id="291" r:id="rId12"/>
    <p:sldId id="292" r:id="rId13"/>
    <p:sldId id="293" r:id="rId14"/>
    <p:sldId id="295" r:id="rId15"/>
    <p:sldId id="296" r:id="rId16"/>
    <p:sldId id="297" r:id="rId17"/>
    <p:sldId id="298" r:id="rId18"/>
    <p:sldId id="299" r:id="rId19"/>
    <p:sldId id="300" r:id="rId20"/>
    <p:sldId id="277" r:id="rId21"/>
  </p:sldIdLst>
  <p:sldSz cx="9144000" cy="6858000" type="screen4x3"/>
  <p:notesSz cx="6662738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  <a:srgbClr val="A80039"/>
    <a:srgbClr val="C40C42"/>
    <a:srgbClr val="C44C4C"/>
    <a:srgbClr val="00A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92" autoAdjust="0"/>
    <p:restoredTop sz="94353" autoAdjust="0"/>
  </p:normalViewPr>
  <p:slideViewPr>
    <p:cSldViewPr snapToGrid="0">
      <p:cViewPr>
        <p:scale>
          <a:sx n="100" d="100"/>
          <a:sy n="100" d="100"/>
        </p:scale>
        <p:origin x="-73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79" d="100"/>
          <a:sy n="79" d="100"/>
        </p:scale>
        <p:origin x="-3966" y="-84"/>
      </p:cViewPr>
      <p:guideLst>
        <p:guide orient="horz" pos="3127"/>
        <p:guide pos="209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notesMaster" Target="notesMasters/notesMaster1.xml"/><Relationship Id="rId23" Type="http://schemas.openxmlformats.org/officeDocument/2006/relationships/handoutMaster" Target="handoutMasters/handout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6"/>
            </a:solidFill>
          </c:spPr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1"/>
            <c:bubble3D val="0"/>
            <c:spPr>
              <a:solidFill>
                <a:srgbClr val="0070C0"/>
              </a:solidFill>
            </c:spPr>
          </c:dPt>
          <c:cat>
            <c:strRef>
              <c:f>Sheet1!$A$2:$A$4</c:f>
              <c:strCache>
                <c:ptCount val="3"/>
                <c:pt idx="0">
                  <c:v>Idle</c:v>
                </c:pt>
                <c:pt idx="1">
                  <c:v>Amused</c:v>
                </c:pt>
                <c:pt idx="2">
                  <c:v>Disgust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47.0</c:v>
                </c:pt>
                <c:pt idx="1">
                  <c:v>47.0</c:v>
                </c:pt>
                <c:pt idx="2">
                  <c:v>5.7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12548012424719"/>
          <c:y val="0.0"/>
          <c:w val="0.319587067387703"/>
          <c:h val="0.431926096476986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178AF50-00D2-A747-BDEA-29F3284ACFF9}" type="doc">
      <dgm:prSet loTypeId="urn:microsoft.com/office/officeart/2005/8/layout/chevron2" loCatId="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19CB36-EA0D-704F-8BE8-85AF95631221}">
      <dgm:prSet phldrT="[Text]" custT="1"/>
      <dgm:spPr/>
      <dgm:t>
        <a:bodyPr/>
        <a:lstStyle/>
        <a:p>
          <a:r>
            <a:rPr lang="en-US" sz="2400" b="1" dirty="0" smtClean="0"/>
            <a:t>Environment</a:t>
          </a:r>
        </a:p>
        <a:p>
          <a:r>
            <a:rPr lang="en-US" sz="2400" b="1" dirty="0" smtClean="0"/>
            <a:t>Aware</a:t>
          </a:r>
          <a:endParaRPr lang="en-US" sz="2400" b="1" dirty="0"/>
        </a:p>
      </dgm:t>
    </dgm:pt>
    <dgm:pt modelId="{6F9A74C6-DDA5-4448-89EA-B4C44029B5D5}" type="parTrans" cxnId="{A4A04A09-7A79-C64A-A6B5-08D4E41CD4DE}">
      <dgm:prSet/>
      <dgm:spPr/>
      <dgm:t>
        <a:bodyPr/>
        <a:lstStyle/>
        <a:p>
          <a:endParaRPr lang="en-US"/>
        </a:p>
      </dgm:t>
    </dgm:pt>
    <dgm:pt modelId="{44FA92D1-8E07-7646-8303-C49F1E274413}" type="sibTrans" cxnId="{A4A04A09-7A79-C64A-A6B5-08D4E41CD4DE}">
      <dgm:prSet/>
      <dgm:spPr/>
      <dgm:t>
        <a:bodyPr/>
        <a:lstStyle/>
        <a:p>
          <a:endParaRPr lang="en-US"/>
        </a:p>
      </dgm:t>
    </dgm:pt>
    <dgm:pt modelId="{69D117F4-633C-FE49-BC47-E7F75C8099F5}">
      <dgm:prSet phldrT="[Text]"/>
      <dgm:spPr/>
      <dgm:t>
        <a:bodyPr/>
        <a:lstStyle/>
        <a:p>
          <a:r>
            <a:rPr lang="en-US" dirty="0" smtClean="0"/>
            <a:t>Understand what happens</a:t>
          </a:r>
          <a:endParaRPr lang="en-US" dirty="0"/>
        </a:p>
      </dgm:t>
    </dgm:pt>
    <dgm:pt modelId="{23F80F7F-7063-0A4D-B328-4D96E190A59B}" type="parTrans" cxnId="{B124E36F-40C5-FD4A-B106-405961909EDE}">
      <dgm:prSet/>
      <dgm:spPr/>
      <dgm:t>
        <a:bodyPr/>
        <a:lstStyle/>
        <a:p>
          <a:endParaRPr lang="en-US"/>
        </a:p>
      </dgm:t>
    </dgm:pt>
    <dgm:pt modelId="{236A0FB6-6026-EC45-91C6-02300AF6D117}" type="sibTrans" cxnId="{B124E36F-40C5-FD4A-B106-405961909EDE}">
      <dgm:prSet/>
      <dgm:spPr/>
      <dgm:t>
        <a:bodyPr/>
        <a:lstStyle/>
        <a:p>
          <a:endParaRPr lang="en-US"/>
        </a:p>
      </dgm:t>
    </dgm:pt>
    <dgm:pt modelId="{3AC00AFD-A8BF-B247-AE94-309ABB7C29A6}">
      <dgm:prSet phldrT="[Text]"/>
      <dgm:spPr/>
      <dgm:t>
        <a:bodyPr/>
        <a:lstStyle/>
        <a:p>
          <a:r>
            <a:rPr lang="en-US" dirty="0" smtClean="0"/>
            <a:t>React accordingly</a:t>
          </a:r>
          <a:endParaRPr lang="en-US" dirty="0"/>
        </a:p>
      </dgm:t>
    </dgm:pt>
    <dgm:pt modelId="{115A73AB-5FF6-2D4C-8ED3-9C39BB45DB1B}" type="parTrans" cxnId="{AF902BAB-0FFA-164A-99A2-C41D9542C65F}">
      <dgm:prSet/>
      <dgm:spPr/>
      <dgm:t>
        <a:bodyPr/>
        <a:lstStyle/>
        <a:p>
          <a:endParaRPr lang="en-US"/>
        </a:p>
      </dgm:t>
    </dgm:pt>
    <dgm:pt modelId="{911B5447-4CC2-224A-8C67-3CEE18AD49AA}" type="sibTrans" cxnId="{AF902BAB-0FFA-164A-99A2-C41D9542C65F}">
      <dgm:prSet/>
      <dgm:spPr/>
      <dgm:t>
        <a:bodyPr/>
        <a:lstStyle/>
        <a:p>
          <a:endParaRPr lang="en-US"/>
        </a:p>
      </dgm:t>
    </dgm:pt>
    <dgm:pt modelId="{10B6FDAD-470C-6248-8699-DD572D9D56C1}">
      <dgm:prSet phldrT="[Text]" custT="1"/>
      <dgm:spPr/>
      <dgm:t>
        <a:bodyPr/>
        <a:lstStyle/>
        <a:p>
          <a:r>
            <a:rPr lang="en-US" sz="2400" b="1" dirty="0" smtClean="0"/>
            <a:t>Social</a:t>
          </a:r>
          <a:r>
            <a:rPr lang="en-US" sz="2800" b="1" dirty="0" smtClean="0"/>
            <a:t> </a:t>
          </a:r>
        </a:p>
        <a:p>
          <a:r>
            <a:rPr lang="en-US" sz="2400" b="1" dirty="0" smtClean="0"/>
            <a:t>Agent</a:t>
          </a:r>
          <a:endParaRPr lang="en-US" sz="2800" b="1" dirty="0"/>
        </a:p>
      </dgm:t>
    </dgm:pt>
    <dgm:pt modelId="{32062D25-4B36-3846-98E4-D3C3101BF0D2}" type="parTrans" cxnId="{56018B9E-0AA6-784C-8156-54122189E1C8}">
      <dgm:prSet/>
      <dgm:spPr/>
      <dgm:t>
        <a:bodyPr/>
        <a:lstStyle/>
        <a:p>
          <a:endParaRPr lang="en-US"/>
        </a:p>
      </dgm:t>
    </dgm:pt>
    <dgm:pt modelId="{30EC1C73-8B12-8249-9F8A-13D67EC998FF}" type="sibTrans" cxnId="{56018B9E-0AA6-784C-8156-54122189E1C8}">
      <dgm:prSet/>
      <dgm:spPr/>
      <dgm:t>
        <a:bodyPr/>
        <a:lstStyle/>
        <a:p>
          <a:endParaRPr lang="en-US"/>
        </a:p>
      </dgm:t>
    </dgm:pt>
    <dgm:pt modelId="{EEE27FB1-8EF6-C340-9FCF-50E303994B63}">
      <dgm:prSet phldrT="[Text]"/>
      <dgm:spPr/>
      <dgm:t>
        <a:bodyPr/>
        <a:lstStyle/>
        <a:p>
          <a:r>
            <a:rPr lang="en-US" dirty="0" smtClean="0"/>
            <a:t>3D avatar</a:t>
          </a:r>
          <a:endParaRPr lang="en-US" dirty="0"/>
        </a:p>
      </dgm:t>
    </dgm:pt>
    <dgm:pt modelId="{55FF15C0-90DC-E440-A696-AF15D8E8B98E}" type="parTrans" cxnId="{370FBB8E-0387-FB49-BA32-7278BAFBFE22}">
      <dgm:prSet/>
      <dgm:spPr/>
      <dgm:t>
        <a:bodyPr/>
        <a:lstStyle/>
        <a:p>
          <a:endParaRPr lang="en-US"/>
        </a:p>
      </dgm:t>
    </dgm:pt>
    <dgm:pt modelId="{E45EB3E3-3E24-6648-B086-CDA463983561}" type="sibTrans" cxnId="{370FBB8E-0387-FB49-BA32-7278BAFBFE22}">
      <dgm:prSet/>
      <dgm:spPr/>
      <dgm:t>
        <a:bodyPr/>
        <a:lstStyle/>
        <a:p>
          <a:endParaRPr lang="en-US"/>
        </a:p>
      </dgm:t>
    </dgm:pt>
    <dgm:pt modelId="{9A1DBABB-D1BF-4A4B-BEA4-DF54385CB9E1}" type="pres">
      <dgm:prSet presAssocID="{3178AF50-00D2-A747-BDEA-29F3284ACF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E22862-3D0B-7D49-BAAE-39FB779BF6A0}" type="pres">
      <dgm:prSet presAssocID="{E719CB36-EA0D-704F-8BE8-85AF95631221}" presName="composite" presStyleCnt="0"/>
      <dgm:spPr/>
    </dgm:pt>
    <dgm:pt modelId="{F9C08791-A88A-0540-A9EA-4ACC1745C163}" type="pres">
      <dgm:prSet presAssocID="{E719CB36-EA0D-704F-8BE8-85AF95631221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15FA61-E013-8547-B37E-EA596DB3EEDB}" type="pres">
      <dgm:prSet presAssocID="{E719CB36-EA0D-704F-8BE8-85AF95631221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366B6E-2478-324F-88D5-CD1D8018904E}" type="pres">
      <dgm:prSet presAssocID="{44FA92D1-8E07-7646-8303-C49F1E274413}" presName="sp" presStyleCnt="0"/>
      <dgm:spPr/>
    </dgm:pt>
    <dgm:pt modelId="{16895075-A10A-9744-9981-6E3B1B8646F1}" type="pres">
      <dgm:prSet presAssocID="{10B6FDAD-470C-6248-8699-DD572D9D56C1}" presName="composite" presStyleCnt="0"/>
      <dgm:spPr/>
    </dgm:pt>
    <dgm:pt modelId="{F46BFA62-1877-4B41-87F2-E8A314B04951}" type="pres">
      <dgm:prSet presAssocID="{10B6FDAD-470C-6248-8699-DD572D9D56C1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F06863-AA92-5A45-89AD-218F7859CD64}" type="pres">
      <dgm:prSet presAssocID="{10B6FDAD-470C-6248-8699-DD572D9D56C1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4A04A09-7A79-C64A-A6B5-08D4E41CD4DE}" srcId="{3178AF50-00D2-A747-BDEA-29F3284ACFF9}" destId="{E719CB36-EA0D-704F-8BE8-85AF95631221}" srcOrd="0" destOrd="0" parTransId="{6F9A74C6-DDA5-4448-89EA-B4C44029B5D5}" sibTransId="{44FA92D1-8E07-7646-8303-C49F1E274413}"/>
    <dgm:cxn modelId="{E2B150EB-58DD-A741-8144-376EAD829247}" type="presOf" srcId="{10B6FDAD-470C-6248-8699-DD572D9D56C1}" destId="{F46BFA62-1877-4B41-87F2-E8A314B04951}" srcOrd="0" destOrd="0" presId="urn:microsoft.com/office/officeart/2005/8/layout/chevron2"/>
    <dgm:cxn modelId="{56018B9E-0AA6-784C-8156-54122189E1C8}" srcId="{3178AF50-00D2-A747-BDEA-29F3284ACFF9}" destId="{10B6FDAD-470C-6248-8699-DD572D9D56C1}" srcOrd="1" destOrd="0" parTransId="{32062D25-4B36-3846-98E4-D3C3101BF0D2}" sibTransId="{30EC1C73-8B12-8249-9F8A-13D67EC998FF}"/>
    <dgm:cxn modelId="{B124E36F-40C5-FD4A-B106-405961909EDE}" srcId="{E719CB36-EA0D-704F-8BE8-85AF95631221}" destId="{69D117F4-633C-FE49-BC47-E7F75C8099F5}" srcOrd="0" destOrd="0" parTransId="{23F80F7F-7063-0A4D-B328-4D96E190A59B}" sibTransId="{236A0FB6-6026-EC45-91C6-02300AF6D117}"/>
    <dgm:cxn modelId="{ED180BA5-7BBA-3948-A9FC-1EB48088CCF1}" type="presOf" srcId="{3AC00AFD-A8BF-B247-AE94-309ABB7C29A6}" destId="{9E15FA61-E013-8547-B37E-EA596DB3EEDB}" srcOrd="0" destOrd="1" presId="urn:microsoft.com/office/officeart/2005/8/layout/chevron2"/>
    <dgm:cxn modelId="{A97D6BBA-94A2-DC47-A5CE-31136DFCEF6E}" type="presOf" srcId="{EEE27FB1-8EF6-C340-9FCF-50E303994B63}" destId="{59F06863-AA92-5A45-89AD-218F7859CD64}" srcOrd="0" destOrd="0" presId="urn:microsoft.com/office/officeart/2005/8/layout/chevron2"/>
    <dgm:cxn modelId="{B43636F2-E4C8-734B-A69E-88320E793095}" type="presOf" srcId="{E719CB36-EA0D-704F-8BE8-85AF95631221}" destId="{F9C08791-A88A-0540-A9EA-4ACC1745C163}" srcOrd="0" destOrd="0" presId="urn:microsoft.com/office/officeart/2005/8/layout/chevron2"/>
    <dgm:cxn modelId="{370FBB8E-0387-FB49-BA32-7278BAFBFE22}" srcId="{10B6FDAD-470C-6248-8699-DD572D9D56C1}" destId="{EEE27FB1-8EF6-C340-9FCF-50E303994B63}" srcOrd="0" destOrd="0" parTransId="{55FF15C0-90DC-E440-A696-AF15D8E8B98E}" sibTransId="{E45EB3E3-3E24-6648-B086-CDA463983561}"/>
    <dgm:cxn modelId="{AF902BAB-0FFA-164A-99A2-C41D9542C65F}" srcId="{E719CB36-EA0D-704F-8BE8-85AF95631221}" destId="{3AC00AFD-A8BF-B247-AE94-309ABB7C29A6}" srcOrd="1" destOrd="0" parTransId="{115A73AB-5FF6-2D4C-8ED3-9C39BB45DB1B}" sibTransId="{911B5447-4CC2-224A-8C67-3CEE18AD49AA}"/>
    <dgm:cxn modelId="{D46AE2D8-5038-7D4E-BD8E-3267B868EDA8}" type="presOf" srcId="{3178AF50-00D2-A747-BDEA-29F3284ACFF9}" destId="{9A1DBABB-D1BF-4A4B-BEA4-DF54385CB9E1}" srcOrd="0" destOrd="0" presId="urn:microsoft.com/office/officeart/2005/8/layout/chevron2"/>
    <dgm:cxn modelId="{1E77F274-ED43-0541-8186-311A56856055}" type="presOf" srcId="{69D117F4-633C-FE49-BC47-E7F75C8099F5}" destId="{9E15FA61-E013-8547-B37E-EA596DB3EEDB}" srcOrd="0" destOrd="0" presId="urn:microsoft.com/office/officeart/2005/8/layout/chevron2"/>
    <dgm:cxn modelId="{92E5CB11-709E-624D-AD2B-6E3C21301B06}" type="presParOf" srcId="{9A1DBABB-D1BF-4A4B-BEA4-DF54385CB9E1}" destId="{CAE22862-3D0B-7D49-BAAE-39FB779BF6A0}" srcOrd="0" destOrd="0" presId="urn:microsoft.com/office/officeart/2005/8/layout/chevron2"/>
    <dgm:cxn modelId="{6F2EB25F-B864-3D45-AF41-191CADE37910}" type="presParOf" srcId="{CAE22862-3D0B-7D49-BAAE-39FB779BF6A0}" destId="{F9C08791-A88A-0540-A9EA-4ACC1745C163}" srcOrd="0" destOrd="0" presId="urn:microsoft.com/office/officeart/2005/8/layout/chevron2"/>
    <dgm:cxn modelId="{6A6DFEF4-4C5F-004C-9FC0-2599AC47B921}" type="presParOf" srcId="{CAE22862-3D0B-7D49-BAAE-39FB779BF6A0}" destId="{9E15FA61-E013-8547-B37E-EA596DB3EEDB}" srcOrd="1" destOrd="0" presId="urn:microsoft.com/office/officeart/2005/8/layout/chevron2"/>
    <dgm:cxn modelId="{AC52EB11-9885-9D4A-862F-75A213A3518F}" type="presParOf" srcId="{9A1DBABB-D1BF-4A4B-BEA4-DF54385CB9E1}" destId="{F6366B6E-2478-324F-88D5-CD1D8018904E}" srcOrd="1" destOrd="0" presId="urn:microsoft.com/office/officeart/2005/8/layout/chevron2"/>
    <dgm:cxn modelId="{ADE34CFB-86ED-2849-A2CE-CAB516224924}" type="presParOf" srcId="{9A1DBABB-D1BF-4A4B-BEA4-DF54385CB9E1}" destId="{16895075-A10A-9744-9981-6E3B1B8646F1}" srcOrd="2" destOrd="0" presId="urn:microsoft.com/office/officeart/2005/8/layout/chevron2"/>
    <dgm:cxn modelId="{7552AEF6-812A-0F41-B9D0-5BC81516D827}" type="presParOf" srcId="{16895075-A10A-9744-9981-6E3B1B8646F1}" destId="{F46BFA62-1877-4B41-87F2-E8A314B04951}" srcOrd="0" destOrd="0" presId="urn:microsoft.com/office/officeart/2005/8/layout/chevron2"/>
    <dgm:cxn modelId="{95DE286F-A84D-9545-AB84-A600305B1944}" type="presParOf" srcId="{16895075-A10A-9744-9981-6E3B1B8646F1}" destId="{59F06863-AA92-5A45-89AD-218F7859CD64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BF6E2E9-5677-A745-97F0-A2705D8B1CDD}" type="doc">
      <dgm:prSet loTypeId="urn:microsoft.com/office/officeart/2005/8/layout/cycle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66B891-8405-6B47-B2BA-AE58E19AAF74}">
      <dgm:prSet phldrT="[Text]"/>
      <dgm:spPr/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WP1 </a:t>
          </a:r>
          <a:r>
            <a:rPr lang="en-US" dirty="0" smtClean="0"/>
            <a:t>: </a:t>
          </a:r>
          <a:r>
            <a:rPr lang="en-US" b="1" dirty="0" smtClean="0"/>
            <a:t>Attention</a:t>
          </a:r>
          <a:endParaRPr lang="en-US" b="1" dirty="0"/>
        </a:p>
      </dgm:t>
    </dgm:pt>
    <dgm:pt modelId="{6D194AFA-89A5-134D-A9AB-41EBF0724ED3}" type="parTrans" cxnId="{607FE9FA-BE65-4A4B-94F3-00BE7E5A37DD}">
      <dgm:prSet/>
      <dgm:spPr/>
      <dgm:t>
        <a:bodyPr/>
        <a:lstStyle/>
        <a:p>
          <a:endParaRPr lang="en-US"/>
        </a:p>
      </dgm:t>
    </dgm:pt>
    <dgm:pt modelId="{1591F5DB-4B41-8744-8CD8-B97E6598FA69}" type="sibTrans" cxnId="{607FE9FA-BE65-4A4B-94F3-00BE7E5A37DD}">
      <dgm:prSet/>
      <dgm:spPr/>
      <dgm:t>
        <a:bodyPr/>
        <a:lstStyle/>
        <a:p>
          <a:endParaRPr lang="en-US"/>
        </a:p>
      </dgm:t>
    </dgm:pt>
    <dgm:pt modelId="{DB603E5C-0BCD-5A48-A88E-449CC75382AE}">
      <dgm:prSet phldrT="[Text]"/>
      <dgm:spPr/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WP2 </a:t>
          </a:r>
          <a:r>
            <a:rPr lang="en-US" dirty="0" smtClean="0"/>
            <a:t>: </a:t>
          </a:r>
          <a:r>
            <a:rPr lang="en-US" b="1" dirty="0" smtClean="0"/>
            <a:t>Affect Recognition</a:t>
          </a:r>
          <a:endParaRPr lang="en-US" b="1" dirty="0"/>
        </a:p>
      </dgm:t>
    </dgm:pt>
    <dgm:pt modelId="{65F4B34A-D46A-D84B-AC71-64F8F2BB023C}" type="parTrans" cxnId="{09A55BE7-9CB8-2242-A7FD-71BDCFF4F777}">
      <dgm:prSet/>
      <dgm:spPr/>
      <dgm:t>
        <a:bodyPr/>
        <a:lstStyle/>
        <a:p>
          <a:endParaRPr lang="en-US"/>
        </a:p>
      </dgm:t>
    </dgm:pt>
    <dgm:pt modelId="{F7EB82D0-5A54-3A4E-82B5-4BB7050BD823}" type="sibTrans" cxnId="{09A55BE7-9CB8-2242-A7FD-71BDCFF4F777}">
      <dgm:prSet/>
      <dgm:spPr/>
      <dgm:t>
        <a:bodyPr/>
        <a:lstStyle/>
        <a:p>
          <a:endParaRPr lang="en-US"/>
        </a:p>
      </dgm:t>
    </dgm:pt>
    <dgm:pt modelId="{0E11F803-25CD-CE45-8DFD-0D7E0CD7D6C0}">
      <dgm:prSet phldrT="[Text]"/>
      <dgm:spPr/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WP3 </a:t>
          </a:r>
          <a:r>
            <a:rPr lang="en-US" dirty="0" smtClean="0"/>
            <a:t>: </a:t>
          </a:r>
          <a:r>
            <a:rPr lang="en-US" b="1" dirty="0" smtClean="0"/>
            <a:t>Decision</a:t>
          </a:r>
          <a:endParaRPr lang="en-US" b="1" dirty="0"/>
        </a:p>
      </dgm:t>
    </dgm:pt>
    <dgm:pt modelId="{13DAA0DD-A04E-FC43-8B19-532A6DD49F9F}" type="parTrans" cxnId="{21627FBD-F615-BE48-A0CF-258CBC863010}">
      <dgm:prSet/>
      <dgm:spPr/>
      <dgm:t>
        <a:bodyPr/>
        <a:lstStyle/>
        <a:p>
          <a:endParaRPr lang="en-US"/>
        </a:p>
      </dgm:t>
    </dgm:pt>
    <dgm:pt modelId="{091A2D78-6083-DE4E-94AB-E40CF10EA097}" type="sibTrans" cxnId="{21627FBD-F615-BE48-A0CF-258CBC863010}">
      <dgm:prSet/>
      <dgm:spPr/>
      <dgm:t>
        <a:bodyPr/>
        <a:lstStyle/>
        <a:p>
          <a:endParaRPr lang="en-US"/>
        </a:p>
      </dgm:t>
    </dgm:pt>
    <dgm:pt modelId="{03CB2BF2-3917-ED4A-B5F0-2A44CD8859CE}">
      <dgm:prSet phldrT="[Text]"/>
      <dgm:spPr/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WP4</a:t>
          </a:r>
          <a:r>
            <a:rPr lang="en-US" dirty="0" smtClean="0">
              <a:solidFill>
                <a:srgbClr val="FF0000"/>
              </a:solidFill>
            </a:rPr>
            <a:t> </a:t>
          </a:r>
          <a:r>
            <a:rPr lang="en-US" dirty="0" smtClean="0"/>
            <a:t>: </a:t>
          </a:r>
          <a:r>
            <a:rPr lang="en-US" b="1" dirty="0" smtClean="0"/>
            <a:t>Synthesis </a:t>
          </a:r>
          <a:endParaRPr lang="en-US" b="1" dirty="0"/>
        </a:p>
      </dgm:t>
    </dgm:pt>
    <dgm:pt modelId="{9A313ADC-82DD-AA4B-9EC8-ED8F269D2EA1}" type="parTrans" cxnId="{998D6012-E08D-0F44-A3A5-7C8D61CC2F73}">
      <dgm:prSet/>
      <dgm:spPr/>
      <dgm:t>
        <a:bodyPr/>
        <a:lstStyle/>
        <a:p>
          <a:endParaRPr lang="en-US"/>
        </a:p>
      </dgm:t>
    </dgm:pt>
    <dgm:pt modelId="{6FE8D071-FB2E-F548-B26F-A2ABAEAE9230}" type="sibTrans" cxnId="{998D6012-E08D-0F44-A3A5-7C8D61CC2F73}">
      <dgm:prSet/>
      <dgm:spPr/>
      <dgm:t>
        <a:bodyPr/>
        <a:lstStyle/>
        <a:p>
          <a:endParaRPr lang="en-US"/>
        </a:p>
      </dgm:t>
    </dgm:pt>
    <dgm:pt modelId="{F6BB4C75-2E84-6140-868F-2AF4B4175632}">
      <dgm:prSet phldrT="[Text]"/>
      <dgm:spPr/>
      <dgm:t>
        <a:bodyPr/>
        <a:lstStyle/>
        <a:p>
          <a:r>
            <a:rPr lang="en-US" b="1" dirty="0" smtClean="0">
              <a:solidFill>
                <a:srgbClr val="FF0000"/>
              </a:solidFill>
            </a:rPr>
            <a:t>WP5 </a:t>
          </a:r>
          <a:r>
            <a:rPr lang="en-US" dirty="0" smtClean="0"/>
            <a:t>: </a:t>
          </a:r>
          <a:r>
            <a:rPr lang="en-US" b="1" dirty="0" smtClean="0"/>
            <a:t>Rendering</a:t>
          </a:r>
          <a:endParaRPr lang="en-US" b="1" dirty="0"/>
        </a:p>
      </dgm:t>
    </dgm:pt>
    <dgm:pt modelId="{4CC3E367-B347-004B-A94C-435530134284}" type="parTrans" cxnId="{0BB5A38E-9DF0-1042-8C0E-CE2FF8268A17}">
      <dgm:prSet/>
      <dgm:spPr/>
      <dgm:t>
        <a:bodyPr/>
        <a:lstStyle/>
        <a:p>
          <a:endParaRPr lang="en-US"/>
        </a:p>
      </dgm:t>
    </dgm:pt>
    <dgm:pt modelId="{537D4888-6D41-9E41-B409-7A3358CD1E61}" type="sibTrans" cxnId="{0BB5A38E-9DF0-1042-8C0E-CE2FF8268A17}">
      <dgm:prSet/>
      <dgm:spPr/>
      <dgm:t>
        <a:bodyPr/>
        <a:lstStyle/>
        <a:p>
          <a:endParaRPr lang="en-US"/>
        </a:p>
      </dgm:t>
    </dgm:pt>
    <dgm:pt modelId="{859BB947-22C2-9D45-B3A1-12ED5D72DDB9}">
      <dgm:prSet phldrT="[Text]" custT="1"/>
      <dgm:spPr/>
      <dgm:t>
        <a:bodyPr/>
        <a:lstStyle/>
        <a:p>
          <a:r>
            <a:rPr lang="en-US" sz="1700" b="1" dirty="0" smtClean="0">
              <a:solidFill>
                <a:srgbClr val="FF0000"/>
              </a:solidFill>
            </a:rPr>
            <a:t>WP0 </a:t>
          </a:r>
          <a:r>
            <a:rPr lang="en-US" sz="1700" dirty="0" smtClean="0"/>
            <a:t>: </a:t>
          </a:r>
          <a:r>
            <a:rPr lang="en-US" sz="1700" b="1" dirty="0" smtClean="0"/>
            <a:t>Building Database</a:t>
          </a:r>
          <a:endParaRPr lang="en-US" sz="1700" b="1" dirty="0"/>
        </a:p>
      </dgm:t>
    </dgm:pt>
    <dgm:pt modelId="{73F3CBBA-826D-F144-ADB5-4ECFD372C2D4}" type="parTrans" cxnId="{E5F60127-8B82-7D43-8F96-D49419ADE143}">
      <dgm:prSet/>
      <dgm:spPr/>
      <dgm:t>
        <a:bodyPr/>
        <a:lstStyle/>
        <a:p>
          <a:endParaRPr lang="en-US"/>
        </a:p>
      </dgm:t>
    </dgm:pt>
    <dgm:pt modelId="{4FF6EE09-EA95-2F4D-9B56-0CCE8ADD44AB}" type="sibTrans" cxnId="{E5F60127-8B82-7D43-8F96-D49419ADE143}">
      <dgm:prSet/>
      <dgm:spPr/>
      <dgm:t>
        <a:bodyPr/>
        <a:lstStyle/>
        <a:p>
          <a:endParaRPr lang="en-US"/>
        </a:p>
      </dgm:t>
    </dgm:pt>
    <dgm:pt modelId="{CBF20479-E2F1-2F49-87D9-0C1C5BA3714E}" type="pres">
      <dgm:prSet presAssocID="{1BF6E2E9-5677-A745-97F0-A2705D8B1CD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24D572D-FC05-2F47-86CF-D1812E5D5D35}" type="pres">
      <dgm:prSet presAssocID="{859BB947-22C2-9D45-B3A1-12ED5D72DDB9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BC8971-2BD1-AF4E-9F44-52CF0BC3B91A}" type="pres">
      <dgm:prSet presAssocID="{859BB947-22C2-9D45-B3A1-12ED5D72DDB9}" presName="spNode" presStyleCnt="0"/>
      <dgm:spPr/>
    </dgm:pt>
    <dgm:pt modelId="{A672DC31-241F-444D-97E7-FD1243CD68E1}" type="pres">
      <dgm:prSet presAssocID="{4FF6EE09-EA95-2F4D-9B56-0CCE8ADD44AB}" presName="sibTrans" presStyleLbl="sibTrans1D1" presStyleIdx="0" presStyleCnt="6"/>
      <dgm:spPr/>
      <dgm:t>
        <a:bodyPr/>
        <a:lstStyle/>
        <a:p>
          <a:endParaRPr lang="en-US"/>
        </a:p>
      </dgm:t>
    </dgm:pt>
    <dgm:pt modelId="{8AA2835A-271B-9743-A9A8-A599107BC483}" type="pres">
      <dgm:prSet presAssocID="{EB66B891-8405-6B47-B2BA-AE58E19AAF74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563FC2-BCE6-C541-9575-EBBB354C8B0E}" type="pres">
      <dgm:prSet presAssocID="{EB66B891-8405-6B47-B2BA-AE58E19AAF74}" presName="spNode" presStyleCnt="0"/>
      <dgm:spPr/>
    </dgm:pt>
    <dgm:pt modelId="{A1BA318B-82DA-2E4C-BF05-18119401FE35}" type="pres">
      <dgm:prSet presAssocID="{1591F5DB-4B41-8744-8CD8-B97E6598FA69}" presName="sibTrans" presStyleLbl="sibTrans1D1" presStyleIdx="1" presStyleCnt="6"/>
      <dgm:spPr/>
      <dgm:t>
        <a:bodyPr/>
        <a:lstStyle/>
        <a:p>
          <a:endParaRPr lang="en-US"/>
        </a:p>
      </dgm:t>
    </dgm:pt>
    <dgm:pt modelId="{F186A998-C2B4-CF49-B56B-C9CBC3592634}" type="pres">
      <dgm:prSet presAssocID="{DB603E5C-0BCD-5A48-A88E-449CC75382AE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2AD00E-0578-8141-A7A1-7BAD0C8D4681}" type="pres">
      <dgm:prSet presAssocID="{DB603E5C-0BCD-5A48-A88E-449CC75382AE}" presName="spNode" presStyleCnt="0"/>
      <dgm:spPr/>
    </dgm:pt>
    <dgm:pt modelId="{CEDE362A-8EA7-E742-ACDE-6BD3B59A7067}" type="pres">
      <dgm:prSet presAssocID="{F7EB82D0-5A54-3A4E-82B5-4BB7050BD823}" presName="sibTrans" presStyleLbl="sibTrans1D1" presStyleIdx="2" presStyleCnt="6"/>
      <dgm:spPr/>
      <dgm:t>
        <a:bodyPr/>
        <a:lstStyle/>
        <a:p>
          <a:endParaRPr lang="en-US"/>
        </a:p>
      </dgm:t>
    </dgm:pt>
    <dgm:pt modelId="{D726A9B9-882A-5C46-A60D-BDD7D3B441C1}" type="pres">
      <dgm:prSet presAssocID="{0E11F803-25CD-CE45-8DFD-0D7E0CD7D6C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CE043B-F71A-634D-8D9D-7CD2EAF28A91}" type="pres">
      <dgm:prSet presAssocID="{0E11F803-25CD-CE45-8DFD-0D7E0CD7D6C0}" presName="spNode" presStyleCnt="0"/>
      <dgm:spPr/>
    </dgm:pt>
    <dgm:pt modelId="{63E28EE4-C166-AA49-89D3-375FC78212C5}" type="pres">
      <dgm:prSet presAssocID="{091A2D78-6083-DE4E-94AB-E40CF10EA097}" presName="sibTrans" presStyleLbl="sibTrans1D1" presStyleIdx="3" presStyleCnt="6"/>
      <dgm:spPr/>
      <dgm:t>
        <a:bodyPr/>
        <a:lstStyle/>
        <a:p>
          <a:endParaRPr lang="en-US"/>
        </a:p>
      </dgm:t>
    </dgm:pt>
    <dgm:pt modelId="{C0237EBD-6610-5548-BF09-76B60C1C81A5}" type="pres">
      <dgm:prSet presAssocID="{03CB2BF2-3917-ED4A-B5F0-2A44CD8859C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38A7B4-6E78-FB47-9D5B-57C57BDD66C1}" type="pres">
      <dgm:prSet presAssocID="{03CB2BF2-3917-ED4A-B5F0-2A44CD8859CE}" presName="spNode" presStyleCnt="0"/>
      <dgm:spPr/>
    </dgm:pt>
    <dgm:pt modelId="{94116A6A-50A1-A047-8F00-DC7C64F28FAB}" type="pres">
      <dgm:prSet presAssocID="{6FE8D071-FB2E-F548-B26F-A2ABAEAE9230}" presName="sibTrans" presStyleLbl="sibTrans1D1" presStyleIdx="4" presStyleCnt="6"/>
      <dgm:spPr/>
      <dgm:t>
        <a:bodyPr/>
        <a:lstStyle/>
        <a:p>
          <a:endParaRPr lang="en-US"/>
        </a:p>
      </dgm:t>
    </dgm:pt>
    <dgm:pt modelId="{7BEAE404-B650-134B-890D-A66BA4CFD6A2}" type="pres">
      <dgm:prSet presAssocID="{F6BB4C75-2E84-6140-868F-2AF4B4175632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3ABF56B-26A2-594B-8C7D-20E168600C97}" type="pres">
      <dgm:prSet presAssocID="{F6BB4C75-2E84-6140-868F-2AF4B4175632}" presName="spNode" presStyleCnt="0"/>
      <dgm:spPr/>
    </dgm:pt>
    <dgm:pt modelId="{60226836-DEE8-A843-B801-A11A8460F18C}" type="pres">
      <dgm:prSet presAssocID="{537D4888-6D41-9E41-B409-7A3358CD1E61}" presName="sibTrans" presStyleLbl="sibTrans1D1" presStyleIdx="5" presStyleCnt="6"/>
      <dgm:spPr/>
      <dgm:t>
        <a:bodyPr/>
        <a:lstStyle/>
        <a:p>
          <a:endParaRPr lang="en-US"/>
        </a:p>
      </dgm:t>
    </dgm:pt>
  </dgm:ptLst>
  <dgm:cxnLst>
    <dgm:cxn modelId="{7AD4FCCD-849D-EB4A-AFC6-657519001FDE}" type="presOf" srcId="{EB66B891-8405-6B47-B2BA-AE58E19AAF74}" destId="{8AA2835A-271B-9743-A9A8-A599107BC483}" srcOrd="0" destOrd="0" presId="urn:microsoft.com/office/officeart/2005/8/layout/cycle6"/>
    <dgm:cxn modelId="{E5F60127-8B82-7D43-8F96-D49419ADE143}" srcId="{1BF6E2E9-5677-A745-97F0-A2705D8B1CDD}" destId="{859BB947-22C2-9D45-B3A1-12ED5D72DDB9}" srcOrd="0" destOrd="0" parTransId="{73F3CBBA-826D-F144-ADB5-4ECFD372C2D4}" sibTransId="{4FF6EE09-EA95-2F4D-9B56-0CCE8ADD44AB}"/>
    <dgm:cxn modelId="{7CDE737F-9831-3147-A428-9ACD884BF38F}" type="presOf" srcId="{4FF6EE09-EA95-2F4D-9B56-0CCE8ADD44AB}" destId="{A672DC31-241F-444D-97E7-FD1243CD68E1}" srcOrd="0" destOrd="0" presId="urn:microsoft.com/office/officeart/2005/8/layout/cycle6"/>
    <dgm:cxn modelId="{6FB83941-5AF9-7D48-8030-6C9901B94BB0}" type="presOf" srcId="{1591F5DB-4B41-8744-8CD8-B97E6598FA69}" destId="{A1BA318B-82DA-2E4C-BF05-18119401FE35}" srcOrd="0" destOrd="0" presId="urn:microsoft.com/office/officeart/2005/8/layout/cycle6"/>
    <dgm:cxn modelId="{21627FBD-F615-BE48-A0CF-258CBC863010}" srcId="{1BF6E2E9-5677-A745-97F0-A2705D8B1CDD}" destId="{0E11F803-25CD-CE45-8DFD-0D7E0CD7D6C0}" srcOrd="3" destOrd="0" parTransId="{13DAA0DD-A04E-FC43-8B19-532A6DD49F9F}" sibTransId="{091A2D78-6083-DE4E-94AB-E40CF10EA097}"/>
    <dgm:cxn modelId="{36AF24FF-E156-ED4D-BD89-C25A446998C0}" type="presOf" srcId="{6FE8D071-FB2E-F548-B26F-A2ABAEAE9230}" destId="{94116A6A-50A1-A047-8F00-DC7C64F28FAB}" srcOrd="0" destOrd="0" presId="urn:microsoft.com/office/officeart/2005/8/layout/cycle6"/>
    <dgm:cxn modelId="{0BB5A38E-9DF0-1042-8C0E-CE2FF8268A17}" srcId="{1BF6E2E9-5677-A745-97F0-A2705D8B1CDD}" destId="{F6BB4C75-2E84-6140-868F-2AF4B4175632}" srcOrd="5" destOrd="0" parTransId="{4CC3E367-B347-004B-A94C-435530134284}" sibTransId="{537D4888-6D41-9E41-B409-7A3358CD1E61}"/>
    <dgm:cxn modelId="{6456575E-C287-F647-AD06-F214CF964AB4}" type="presOf" srcId="{03CB2BF2-3917-ED4A-B5F0-2A44CD8859CE}" destId="{C0237EBD-6610-5548-BF09-76B60C1C81A5}" srcOrd="0" destOrd="0" presId="urn:microsoft.com/office/officeart/2005/8/layout/cycle6"/>
    <dgm:cxn modelId="{33925740-098D-404B-8D72-66F4D26840E8}" type="presOf" srcId="{0E11F803-25CD-CE45-8DFD-0D7E0CD7D6C0}" destId="{D726A9B9-882A-5C46-A60D-BDD7D3B441C1}" srcOrd="0" destOrd="0" presId="urn:microsoft.com/office/officeart/2005/8/layout/cycle6"/>
    <dgm:cxn modelId="{998D6012-E08D-0F44-A3A5-7C8D61CC2F73}" srcId="{1BF6E2E9-5677-A745-97F0-A2705D8B1CDD}" destId="{03CB2BF2-3917-ED4A-B5F0-2A44CD8859CE}" srcOrd="4" destOrd="0" parTransId="{9A313ADC-82DD-AA4B-9EC8-ED8F269D2EA1}" sibTransId="{6FE8D071-FB2E-F548-B26F-A2ABAEAE9230}"/>
    <dgm:cxn modelId="{DEAE8AB6-774A-7A43-AA68-668DC9436371}" type="presOf" srcId="{1BF6E2E9-5677-A745-97F0-A2705D8B1CDD}" destId="{CBF20479-E2F1-2F49-87D9-0C1C5BA3714E}" srcOrd="0" destOrd="0" presId="urn:microsoft.com/office/officeart/2005/8/layout/cycle6"/>
    <dgm:cxn modelId="{84FF59C9-252C-0C45-9EAD-3D76ECFD8B97}" type="presOf" srcId="{F6BB4C75-2E84-6140-868F-2AF4B4175632}" destId="{7BEAE404-B650-134B-890D-A66BA4CFD6A2}" srcOrd="0" destOrd="0" presId="urn:microsoft.com/office/officeart/2005/8/layout/cycle6"/>
    <dgm:cxn modelId="{2A0275FC-AF0C-3B48-AB4D-9F25D2C8CC6D}" type="presOf" srcId="{F7EB82D0-5A54-3A4E-82B5-4BB7050BD823}" destId="{CEDE362A-8EA7-E742-ACDE-6BD3B59A7067}" srcOrd="0" destOrd="0" presId="urn:microsoft.com/office/officeart/2005/8/layout/cycle6"/>
    <dgm:cxn modelId="{F477E0EE-EB43-9544-916D-F5B6D5951D3F}" type="presOf" srcId="{091A2D78-6083-DE4E-94AB-E40CF10EA097}" destId="{63E28EE4-C166-AA49-89D3-375FC78212C5}" srcOrd="0" destOrd="0" presId="urn:microsoft.com/office/officeart/2005/8/layout/cycle6"/>
    <dgm:cxn modelId="{09A55BE7-9CB8-2242-A7FD-71BDCFF4F777}" srcId="{1BF6E2E9-5677-A745-97F0-A2705D8B1CDD}" destId="{DB603E5C-0BCD-5A48-A88E-449CC75382AE}" srcOrd="2" destOrd="0" parTransId="{65F4B34A-D46A-D84B-AC71-64F8F2BB023C}" sibTransId="{F7EB82D0-5A54-3A4E-82B5-4BB7050BD823}"/>
    <dgm:cxn modelId="{145CEAA8-1219-BF42-BD79-DDDB796109AA}" type="presOf" srcId="{537D4888-6D41-9E41-B409-7A3358CD1E61}" destId="{60226836-DEE8-A843-B801-A11A8460F18C}" srcOrd="0" destOrd="0" presId="urn:microsoft.com/office/officeart/2005/8/layout/cycle6"/>
    <dgm:cxn modelId="{B4134375-E8E4-404A-B2F5-D5A8B02497DB}" type="presOf" srcId="{859BB947-22C2-9D45-B3A1-12ED5D72DDB9}" destId="{724D572D-FC05-2F47-86CF-D1812E5D5D35}" srcOrd="0" destOrd="0" presId="urn:microsoft.com/office/officeart/2005/8/layout/cycle6"/>
    <dgm:cxn modelId="{607FE9FA-BE65-4A4B-94F3-00BE7E5A37DD}" srcId="{1BF6E2E9-5677-A745-97F0-A2705D8B1CDD}" destId="{EB66B891-8405-6B47-B2BA-AE58E19AAF74}" srcOrd="1" destOrd="0" parTransId="{6D194AFA-89A5-134D-A9AB-41EBF0724ED3}" sibTransId="{1591F5DB-4B41-8744-8CD8-B97E6598FA69}"/>
    <dgm:cxn modelId="{A8B06293-EF5C-A940-9484-B28336A2254D}" type="presOf" srcId="{DB603E5C-0BCD-5A48-A88E-449CC75382AE}" destId="{F186A998-C2B4-CF49-B56B-C9CBC3592634}" srcOrd="0" destOrd="0" presId="urn:microsoft.com/office/officeart/2005/8/layout/cycle6"/>
    <dgm:cxn modelId="{BE84D0C3-FC2B-CA48-B0D1-8B410EE9D1DC}" type="presParOf" srcId="{CBF20479-E2F1-2F49-87D9-0C1C5BA3714E}" destId="{724D572D-FC05-2F47-86CF-D1812E5D5D35}" srcOrd="0" destOrd="0" presId="urn:microsoft.com/office/officeart/2005/8/layout/cycle6"/>
    <dgm:cxn modelId="{AB6ACA7F-BB1D-D240-AF08-4F7BD9D9488F}" type="presParOf" srcId="{CBF20479-E2F1-2F49-87D9-0C1C5BA3714E}" destId="{6CBC8971-2BD1-AF4E-9F44-52CF0BC3B91A}" srcOrd="1" destOrd="0" presId="urn:microsoft.com/office/officeart/2005/8/layout/cycle6"/>
    <dgm:cxn modelId="{0D73999D-9F0E-BD4B-9A0A-928B1819A5F6}" type="presParOf" srcId="{CBF20479-E2F1-2F49-87D9-0C1C5BA3714E}" destId="{A672DC31-241F-444D-97E7-FD1243CD68E1}" srcOrd="2" destOrd="0" presId="urn:microsoft.com/office/officeart/2005/8/layout/cycle6"/>
    <dgm:cxn modelId="{FEC7A148-A512-254D-95B0-0CBD291FBBEF}" type="presParOf" srcId="{CBF20479-E2F1-2F49-87D9-0C1C5BA3714E}" destId="{8AA2835A-271B-9743-A9A8-A599107BC483}" srcOrd="3" destOrd="0" presId="urn:microsoft.com/office/officeart/2005/8/layout/cycle6"/>
    <dgm:cxn modelId="{24437F1A-4D16-054A-9F9B-380918376823}" type="presParOf" srcId="{CBF20479-E2F1-2F49-87D9-0C1C5BA3714E}" destId="{83563FC2-BCE6-C541-9575-EBBB354C8B0E}" srcOrd="4" destOrd="0" presId="urn:microsoft.com/office/officeart/2005/8/layout/cycle6"/>
    <dgm:cxn modelId="{940B90FB-AD0C-3E47-B31A-F99499F8CFD7}" type="presParOf" srcId="{CBF20479-E2F1-2F49-87D9-0C1C5BA3714E}" destId="{A1BA318B-82DA-2E4C-BF05-18119401FE35}" srcOrd="5" destOrd="0" presId="urn:microsoft.com/office/officeart/2005/8/layout/cycle6"/>
    <dgm:cxn modelId="{8F6DB9C3-38FC-8347-B763-141D4F2BCFDF}" type="presParOf" srcId="{CBF20479-E2F1-2F49-87D9-0C1C5BA3714E}" destId="{F186A998-C2B4-CF49-B56B-C9CBC3592634}" srcOrd="6" destOrd="0" presId="urn:microsoft.com/office/officeart/2005/8/layout/cycle6"/>
    <dgm:cxn modelId="{871EE9A0-3816-D745-9142-7B15D234AE1E}" type="presParOf" srcId="{CBF20479-E2F1-2F49-87D9-0C1C5BA3714E}" destId="{1E2AD00E-0578-8141-A7A1-7BAD0C8D4681}" srcOrd="7" destOrd="0" presId="urn:microsoft.com/office/officeart/2005/8/layout/cycle6"/>
    <dgm:cxn modelId="{CC99C193-004D-7A4C-BE8F-18EE5DDEE47B}" type="presParOf" srcId="{CBF20479-E2F1-2F49-87D9-0C1C5BA3714E}" destId="{CEDE362A-8EA7-E742-ACDE-6BD3B59A7067}" srcOrd="8" destOrd="0" presId="urn:microsoft.com/office/officeart/2005/8/layout/cycle6"/>
    <dgm:cxn modelId="{001ADDD4-E4A0-6648-AC13-58D23402AA76}" type="presParOf" srcId="{CBF20479-E2F1-2F49-87D9-0C1C5BA3714E}" destId="{D726A9B9-882A-5C46-A60D-BDD7D3B441C1}" srcOrd="9" destOrd="0" presId="urn:microsoft.com/office/officeart/2005/8/layout/cycle6"/>
    <dgm:cxn modelId="{C7EF7BE8-5A48-6B49-A883-740E3AAEF119}" type="presParOf" srcId="{CBF20479-E2F1-2F49-87D9-0C1C5BA3714E}" destId="{CFCE043B-F71A-634D-8D9D-7CD2EAF28A91}" srcOrd="10" destOrd="0" presId="urn:microsoft.com/office/officeart/2005/8/layout/cycle6"/>
    <dgm:cxn modelId="{AAF940EA-243B-1247-8064-792AB6824F65}" type="presParOf" srcId="{CBF20479-E2F1-2F49-87D9-0C1C5BA3714E}" destId="{63E28EE4-C166-AA49-89D3-375FC78212C5}" srcOrd="11" destOrd="0" presId="urn:microsoft.com/office/officeart/2005/8/layout/cycle6"/>
    <dgm:cxn modelId="{85F94214-9BCF-0144-9A0D-2D0461EA34CC}" type="presParOf" srcId="{CBF20479-E2F1-2F49-87D9-0C1C5BA3714E}" destId="{C0237EBD-6610-5548-BF09-76B60C1C81A5}" srcOrd="12" destOrd="0" presId="urn:microsoft.com/office/officeart/2005/8/layout/cycle6"/>
    <dgm:cxn modelId="{B00B6964-6E41-3943-BC73-4020FE1B4C11}" type="presParOf" srcId="{CBF20479-E2F1-2F49-87D9-0C1C5BA3714E}" destId="{0E38A7B4-6E78-FB47-9D5B-57C57BDD66C1}" srcOrd="13" destOrd="0" presId="urn:microsoft.com/office/officeart/2005/8/layout/cycle6"/>
    <dgm:cxn modelId="{C58FC1DD-5863-6A47-9FAD-8A2963ABF450}" type="presParOf" srcId="{CBF20479-E2F1-2F49-87D9-0C1C5BA3714E}" destId="{94116A6A-50A1-A047-8F00-DC7C64F28FAB}" srcOrd="14" destOrd="0" presId="urn:microsoft.com/office/officeart/2005/8/layout/cycle6"/>
    <dgm:cxn modelId="{BB1C443E-6847-6145-B824-58FBA2828B3C}" type="presParOf" srcId="{CBF20479-E2F1-2F49-87D9-0C1C5BA3714E}" destId="{7BEAE404-B650-134B-890D-A66BA4CFD6A2}" srcOrd="15" destOrd="0" presId="urn:microsoft.com/office/officeart/2005/8/layout/cycle6"/>
    <dgm:cxn modelId="{00CA8A55-C49A-0448-AFD2-E45CD1D1B96D}" type="presParOf" srcId="{CBF20479-E2F1-2F49-87D9-0C1C5BA3714E}" destId="{43ABF56B-26A2-594B-8C7D-20E168600C97}" srcOrd="16" destOrd="0" presId="urn:microsoft.com/office/officeart/2005/8/layout/cycle6"/>
    <dgm:cxn modelId="{E2B751D3-9CE6-8644-A455-DBC08DE86424}" type="presParOf" srcId="{CBF20479-E2F1-2F49-87D9-0C1C5BA3714E}" destId="{60226836-DEE8-A843-B801-A11A8460F18C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59CF17-9BE5-4696-BF54-A6CB6039E9E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7496D0B9-724A-445F-BB35-2EAF56B08EC9}">
      <dgm:prSet phldrT="[Text]"/>
      <dgm:spPr>
        <a:solidFill>
          <a:schemeClr val="accent6"/>
        </a:solidFill>
      </dgm:spPr>
      <dgm:t>
        <a:bodyPr/>
        <a:lstStyle/>
        <a:p>
          <a:r>
            <a:rPr lang="fr-BE" dirty="0" err="1" smtClean="0"/>
            <a:t>Mocap</a:t>
          </a:r>
          <a:r>
            <a:rPr lang="fr-BE" dirty="0" smtClean="0"/>
            <a:t> </a:t>
          </a:r>
          <a:r>
            <a:rPr lang="fr-BE" dirty="0" err="1" smtClean="0"/>
            <a:t>Feat</a:t>
          </a:r>
          <a:r>
            <a:rPr lang="fr-BE" dirty="0" smtClean="0"/>
            <a:t>.</a:t>
          </a:r>
          <a:endParaRPr lang="fr-BE" dirty="0"/>
        </a:p>
      </dgm:t>
    </dgm:pt>
    <dgm:pt modelId="{9FEFBE03-AC35-41D7-8866-0F24A85788A7}" type="parTrans" cxnId="{5924B783-1AF3-4C6D-B80C-ADDC670B9812}">
      <dgm:prSet/>
      <dgm:spPr/>
      <dgm:t>
        <a:bodyPr/>
        <a:lstStyle/>
        <a:p>
          <a:endParaRPr lang="fr-BE"/>
        </a:p>
      </dgm:t>
    </dgm:pt>
    <dgm:pt modelId="{14107C1A-0E8F-4117-A100-A6247F2E8815}" type="sibTrans" cxnId="{5924B783-1AF3-4C6D-B80C-ADDC670B9812}">
      <dgm:prSet/>
      <dgm:spPr/>
      <dgm:t>
        <a:bodyPr/>
        <a:lstStyle/>
        <a:p>
          <a:endParaRPr lang="fr-BE"/>
        </a:p>
      </dgm:t>
    </dgm:pt>
    <dgm:pt modelId="{FA7D1CF2-5D04-4327-BCD6-9000A9F599DA}">
      <dgm:prSet phldrT="[Text]"/>
      <dgm:spPr/>
      <dgm:t>
        <a:bodyPr/>
        <a:lstStyle/>
        <a:p>
          <a:r>
            <a:rPr lang="fr-BE" dirty="0" smtClean="0"/>
            <a:t>Kinect </a:t>
          </a:r>
          <a:r>
            <a:rPr lang="fr-BE" dirty="0" err="1" smtClean="0"/>
            <a:t>Feat</a:t>
          </a:r>
          <a:r>
            <a:rPr lang="fr-BE" dirty="0" smtClean="0"/>
            <a:t>.</a:t>
          </a:r>
          <a:endParaRPr lang="fr-BE" dirty="0"/>
        </a:p>
      </dgm:t>
    </dgm:pt>
    <dgm:pt modelId="{721D28F7-3148-42B3-BFE9-8AFA3F13D4EB}" type="parTrans" cxnId="{CCD6E15D-760B-462D-AB1E-6499B5DEAFCC}">
      <dgm:prSet/>
      <dgm:spPr/>
      <dgm:t>
        <a:bodyPr/>
        <a:lstStyle/>
        <a:p>
          <a:endParaRPr lang="fr-BE"/>
        </a:p>
      </dgm:t>
    </dgm:pt>
    <dgm:pt modelId="{98D95A84-31D1-41D0-9563-870570F1C4F0}" type="sibTrans" cxnId="{CCD6E15D-760B-462D-AB1E-6499B5DEAFCC}">
      <dgm:prSet/>
      <dgm:spPr/>
      <dgm:t>
        <a:bodyPr/>
        <a:lstStyle/>
        <a:p>
          <a:endParaRPr lang="fr-BE"/>
        </a:p>
      </dgm:t>
    </dgm:pt>
    <dgm:pt modelId="{1202F0A1-3762-4821-8767-55E987062322}" type="pres">
      <dgm:prSet presAssocID="{A059CF17-9BE5-4696-BF54-A6CB6039E9EE}" presName="CompostProcess" presStyleCnt="0">
        <dgm:presLayoutVars>
          <dgm:dir/>
          <dgm:resizeHandles val="exact"/>
        </dgm:presLayoutVars>
      </dgm:prSet>
      <dgm:spPr/>
    </dgm:pt>
    <dgm:pt modelId="{4ECE5E25-2AB7-42AA-B5FE-0C4AE2816557}" type="pres">
      <dgm:prSet presAssocID="{A059CF17-9BE5-4696-BF54-A6CB6039E9EE}" presName="arrow" presStyleLbl="bgShp" presStyleIdx="0" presStyleCnt="1" custLinFactNeighborX="18684" custLinFactNeighborY="-43346"/>
      <dgm:spPr>
        <a:solidFill>
          <a:schemeClr val="bg1">
            <a:lumMod val="75000"/>
          </a:schemeClr>
        </a:solidFill>
      </dgm:spPr>
    </dgm:pt>
    <dgm:pt modelId="{0BBA4622-69D7-4F66-BB44-C43DB52D81E1}" type="pres">
      <dgm:prSet presAssocID="{A059CF17-9BE5-4696-BF54-A6CB6039E9EE}" presName="linearProcess" presStyleCnt="0"/>
      <dgm:spPr/>
    </dgm:pt>
    <dgm:pt modelId="{3F14D0ED-802F-4E48-96D1-2B4881B5728C}" type="pres">
      <dgm:prSet presAssocID="{7496D0B9-724A-445F-BB35-2EAF56B08EC9}" presName="textNode" presStyleLbl="node1" presStyleIdx="0" presStyleCnt="2" custLinFactX="-43741" custLinFactNeighborX="-100000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EF1F9863-9161-4E91-8ADD-FED37D89C39B}" type="pres">
      <dgm:prSet presAssocID="{14107C1A-0E8F-4117-A100-A6247F2E8815}" presName="sibTrans" presStyleCnt="0"/>
      <dgm:spPr/>
    </dgm:pt>
    <dgm:pt modelId="{B326B931-1AF2-4228-B237-A510F0BF5C42}" type="pres">
      <dgm:prSet presAssocID="{FA7D1CF2-5D04-4327-BCD6-9000A9F599DA}" presName="textNode" presStyleLbl="node1" presStyleIdx="1" presStyleCnt="2" custLinFactX="4287" custLinFactNeighborX="100000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5981AB98-7F2B-0A4A-BF3C-CA35C60D3C7C}" type="presOf" srcId="{7496D0B9-724A-445F-BB35-2EAF56B08EC9}" destId="{3F14D0ED-802F-4E48-96D1-2B4881B5728C}" srcOrd="0" destOrd="0" presId="urn:microsoft.com/office/officeart/2005/8/layout/hProcess9"/>
    <dgm:cxn modelId="{CCD6E15D-760B-462D-AB1E-6499B5DEAFCC}" srcId="{A059CF17-9BE5-4696-BF54-A6CB6039E9EE}" destId="{FA7D1CF2-5D04-4327-BCD6-9000A9F599DA}" srcOrd="1" destOrd="0" parTransId="{721D28F7-3148-42B3-BFE9-8AFA3F13D4EB}" sibTransId="{98D95A84-31D1-41D0-9563-870570F1C4F0}"/>
    <dgm:cxn modelId="{BA265C78-D48A-0944-A641-AE333299576D}" type="presOf" srcId="{A059CF17-9BE5-4696-BF54-A6CB6039E9EE}" destId="{1202F0A1-3762-4821-8767-55E987062322}" srcOrd="0" destOrd="0" presId="urn:microsoft.com/office/officeart/2005/8/layout/hProcess9"/>
    <dgm:cxn modelId="{5924B783-1AF3-4C6D-B80C-ADDC670B9812}" srcId="{A059CF17-9BE5-4696-BF54-A6CB6039E9EE}" destId="{7496D0B9-724A-445F-BB35-2EAF56B08EC9}" srcOrd="0" destOrd="0" parTransId="{9FEFBE03-AC35-41D7-8866-0F24A85788A7}" sibTransId="{14107C1A-0E8F-4117-A100-A6247F2E8815}"/>
    <dgm:cxn modelId="{370B9F43-48BE-414E-8D42-BAD3BD377EB1}" type="presOf" srcId="{FA7D1CF2-5D04-4327-BCD6-9000A9F599DA}" destId="{B326B931-1AF2-4228-B237-A510F0BF5C42}" srcOrd="0" destOrd="0" presId="urn:microsoft.com/office/officeart/2005/8/layout/hProcess9"/>
    <dgm:cxn modelId="{A9B676C6-DEFB-ED49-9D40-1C9ABCD87EA3}" type="presParOf" srcId="{1202F0A1-3762-4821-8767-55E987062322}" destId="{4ECE5E25-2AB7-42AA-B5FE-0C4AE2816557}" srcOrd="0" destOrd="0" presId="urn:microsoft.com/office/officeart/2005/8/layout/hProcess9"/>
    <dgm:cxn modelId="{E5F3EE90-79F6-3F45-B2E2-E20C43CF67F8}" type="presParOf" srcId="{1202F0A1-3762-4821-8767-55E987062322}" destId="{0BBA4622-69D7-4F66-BB44-C43DB52D81E1}" srcOrd="1" destOrd="0" presId="urn:microsoft.com/office/officeart/2005/8/layout/hProcess9"/>
    <dgm:cxn modelId="{D8F380EC-1826-8645-B9C0-87080AA435D1}" type="presParOf" srcId="{0BBA4622-69D7-4F66-BB44-C43DB52D81E1}" destId="{3F14D0ED-802F-4E48-96D1-2B4881B5728C}" srcOrd="0" destOrd="0" presId="urn:microsoft.com/office/officeart/2005/8/layout/hProcess9"/>
    <dgm:cxn modelId="{915BCAAA-ED68-7F40-9888-E6D5FB4CFF50}" type="presParOf" srcId="{0BBA4622-69D7-4F66-BB44-C43DB52D81E1}" destId="{EF1F9863-9161-4E91-8ADD-FED37D89C39B}" srcOrd="1" destOrd="0" presId="urn:microsoft.com/office/officeart/2005/8/layout/hProcess9"/>
    <dgm:cxn modelId="{23073290-7699-0640-931A-F999A1F77716}" type="presParOf" srcId="{0BBA4622-69D7-4F66-BB44-C43DB52D81E1}" destId="{B326B931-1AF2-4228-B237-A510F0BF5C4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BCDFBD3-F280-4BC6-BC46-0224D9EE2782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326F0343-6CAC-4A0E-8FBF-91571F0972E6}">
      <dgm:prSet phldrT="[Text]"/>
      <dgm:spPr/>
      <dgm:t>
        <a:bodyPr/>
        <a:lstStyle/>
        <a:p>
          <a:r>
            <a:rPr lang="fr-BE" dirty="0" smtClean="0"/>
            <a:t>More training data</a:t>
          </a:r>
          <a:endParaRPr lang="fr-BE" dirty="0"/>
        </a:p>
      </dgm:t>
    </dgm:pt>
    <dgm:pt modelId="{25307C57-33CD-4141-B8A8-BB4FD713AF84}" type="parTrans" cxnId="{65A4F61C-D444-4465-A882-D27A60CD85DE}">
      <dgm:prSet/>
      <dgm:spPr/>
      <dgm:t>
        <a:bodyPr/>
        <a:lstStyle/>
        <a:p>
          <a:endParaRPr lang="fr-BE"/>
        </a:p>
      </dgm:t>
    </dgm:pt>
    <dgm:pt modelId="{2CCD1CD5-2EF4-4B33-B4F6-65938A131838}" type="sibTrans" cxnId="{65A4F61C-D444-4465-A882-D27A60CD85DE}">
      <dgm:prSet/>
      <dgm:spPr/>
      <dgm:t>
        <a:bodyPr/>
        <a:lstStyle/>
        <a:p>
          <a:endParaRPr lang="fr-BE"/>
        </a:p>
      </dgm:t>
    </dgm:pt>
    <dgm:pt modelId="{7C58ACFA-0EB8-4D75-B2B7-FDC8DF2881EE}">
      <dgm:prSet phldrT="[Text]"/>
      <dgm:spPr/>
      <dgm:t>
        <a:bodyPr/>
        <a:lstStyle/>
        <a:p>
          <a:r>
            <a:rPr lang="fr-BE" dirty="0" err="1" smtClean="0"/>
            <a:t>Better</a:t>
          </a:r>
          <a:r>
            <a:rPr lang="fr-BE" dirty="0" smtClean="0"/>
            <a:t> performance</a:t>
          </a:r>
          <a:endParaRPr lang="fr-BE" dirty="0"/>
        </a:p>
      </dgm:t>
    </dgm:pt>
    <dgm:pt modelId="{FE194451-26B9-45C4-85BF-855B629A503F}" type="parTrans" cxnId="{010C0B8E-015A-4FDA-9C44-2AA2CC4A7600}">
      <dgm:prSet/>
      <dgm:spPr/>
      <dgm:t>
        <a:bodyPr/>
        <a:lstStyle/>
        <a:p>
          <a:endParaRPr lang="fr-BE"/>
        </a:p>
      </dgm:t>
    </dgm:pt>
    <dgm:pt modelId="{42B10AF0-3BAF-4CD3-AC09-53148E2F6D4A}" type="sibTrans" cxnId="{010C0B8E-015A-4FDA-9C44-2AA2CC4A7600}">
      <dgm:prSet/>
      <dgm:spPr/>
      <dgm:t>
        <a:bodyPr/>
        <a:lstStyle/>
        <a:p>
          <a:endParaRPr lang="fr-BE"/>
        </a:p>
      </dgm:t>
    </dgm:pt>
    <dgm:pt modelId="{08A565DA-70A1-4CDF-9AC3-453CE90CC62C}" type="pres">
      <dgm:prSet presAssocID="{BBCDFBD3-F280-4BC6-BC46-0224D9EE2782}" presName="Name0" presStyleCnt="0">
        <dgm:presLayoutVars>
          <dgm:dir/>
          <dgm:resizeHandles val="exact"/>
        </dgm:presLayoutVars>
      </dgm:prSet>
      <dgm:spPr/>
    </dgm:pt>
    <dgm:pt modelId="{1FCAB654-BCCB-40D2-A44A-7EB0812D8F97}" type="pres">
      <dgm:prSet presAssocID="{326F0343-6CAC-4A0E-8FBF-91571F0972E6}" presName="parTxOnly" presStyleLbl="node1" presStyleIdx="0" presStyleCnt="2" custScaleX="2000000" custScaleY="2000000" custLinFactX="162816" custLinFactNeighborX="200000" custLinFactNeighborY="59377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  <dgm:pt modelId="{96E927AA-E4BF-4DA2-8923-5CD444737057}" type="pres">
      <dgm:prSet presAssocID="{2CCD1CD5-2EF4-4B33-B4F6-65938A131838}" presName="parSpace" presStyleCnt="0"/>
      <dgm:spPr/>
    </dgm:pt>
    <dgm:pt modelId="{557CC089-249D-49E5-BE52-F0EDDC73C39A}" type="pres">
      <dgm:prSet presAssocID="{7C58ACFA-0EB8-4D75-B2B7-FDC8DF2881EE}" presName="parTxOnly" presStyleLbl="node1" presStyleIdx="1" presStyleCnt="2" custScaleX="2000000" custScaleY="2000000" custLinFactNeighborX="3831" custLinFactNeighborY="59377">
        <dgm:presLayoutVars>
          <dgm:bulletEnabled val="1"/>
        </dgm:presLayoutVars>
      </dgm:prSet>
      <dgm:spPr/>
      <dgm:t>
        <a:bodyPr/>
        <a:lstStyle/>
        <a:p>
          <a:endParaRPr lang="fr-BE"/>
        </a:p>
      </dgm:t>
    </dgm:pt>
  </dgm:ptLst>
  <dgm:cxnLst>
    <dgm:cxn modelId="{8B969D12-6F99-C841-97A2-A0F4D930269E}" type="presOf" srcId="{326F0343-6CAC-4A0E-8FBF-91571F0972E6}" destId="{1FCAB654-BCCB-40D2-A44A-7EB0812D8F97}" srcOrd="0" destOrd="0" presId="urn:microsoft.com/office/officeart/2005/8/layout/hChevron3"/>
    <dgm:cxn modelId="{010C0B8E-015A-4FDA-9C44-2AA2CC4A7600}" srcId="{BBCDFBD3-F280-4BC6-BC46-0224D9EE2782}" destId="{7C58ACFA-0EB8-4D75-B2B7-FDC8DF2881EE}" srcOrd="1" destOrd="0" parTransId="{FE194451-26B9-45C4-85BF-855B629A503F}" sibTransId="{42B10AF0-3BAF-4CD3-AC09-53148E2F6D4A}"/>
    <dgm:cxn modelId="{6063A5CA-0431-284E-9F48-F9B79F133F46}" type="presOf" srcId="{BBCDFBD3-F280-4BC6-BC46-0224D9EE2782}" destId="{08A565DA-70A1-4CDF-9AC3-453CE90CC62C}" srcOrd="0" destOrd="0" presId="urn:microsoft.com/office/officeart/2005/8/layout/hChevron3"/>
    <dgm:cxn modelId="{8DFDC682-EB21-E548-B599-E9E2E9D77ECF}" type="presOf" srcId="{7C58ACFA-0EB8-4D75-B2B7-FDC8DF2881EE}" destId="{557CC089-249D-49E5-BE52-F0EDDC73C39A}" srcOrd="0" destOrd="0" presId="urn:microsoft.com/office/officeart/2005/8/layout/hChevron3"/>
    <dgm:cxn modelId="{65A4F61C-D444-4465-A882-D27A60CD85DE}" srcId="{BBCDFBD3-F280-4BC6-BC46-0224D9EE2782}" destId="{326F0343-6CAC-4A0E-8FBF-91571F0972E6}" srcOrd="0" destOrd="0" parTransId="{25307C57-33CD-4141-B8A8-BB4FD713AF84}" sibTransId="{2CCD1CD5-2EF4-4B33-B4F6-65938A131838}"/>
    <dgm:cxn modelId="{246BC8D8-4361-A44E-9F4D-CB08E5AC5BE3}" type="presParOf" srcId="{08A565DA-70A1-4CDF-9AC3-453CE90CC62C}" destId="{1FCAB654-BCCB-40D2-A44A-7EB0812D8F97}" srcOrd="0" destOrd="0" presId="urn:microsoft.com/office/officeart/2005/8/layout/hChevron3"/>
    <dgm:cxn modelId="{25148909-DC02-874E-91CF-A8B68DBC6387}" type="presParOf" srcId="{08A565DA-70A1-4CDF-9AC3-453CE90CC62C}" destId="{96E927AA-E4BF-4DA2-8923-5CD444737057}" srcOrd="1" destOrd="0" presId="urn:microsoft.com/office/officeart/2005/8/layout/hChevron3"/>
    <dgm:cxn modelId="{FCA42675-08C1-5840-A704-A1169656DF35}" type="presParOf" srcId="{08A565DA-70A1-4CDF-9AC3-453CE90CC62C}" destId="{557CC089-249D-49E5-BE52-F0EDDC73C39A}" srcOrd="2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C08791-A88A-0540-A9EA-4ACC1745C163}">
      <dsp:nvSpPr>
        <dsp:cNvPr id="0" name=""/>
        <dsp:cNvSpPr/>
      </dsp:nvSpPr>
      <dsp:spPr>
        <a:xfrm rot="5400000">
          <a:off x="-369361" y="372941"/>
          <a:ext cx="2462409" cy="172368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Environment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Aware</a:t>
          </a:r>
          <a:endParaRPr lang="en-US" sz="2400" b="1" kern="1200" dirty="0"/>
        </a:p>
      </dsp:txBody>
      <dsp:txXfrm rot="-5400000">
        <a:off x="1" y="865422"/>
        <a:ext cx="1723686" cy="738723"/>
      </dsp:txXfrm>
    </dsp:sp>
    <dsp:sp modelId="{9E15FA61-E013-8547-B37E-EA596DB3EEDB}">
      <dsp:nvSpPr>
        <dsp:cNvPr id="0" name=""/>
        <dsp:cNvSpPr/>
      </dsp:nvSpPr>
      <dsp:spPr>
        <a:xfrm rot="5400000">
          <a:off x="3623489" y="-1896222"/>
          <a:ext cx="1601408" cy="54010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808" tIns="21590" rIns="21590" bIns="2159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Understand what happens</a:t>
          </a:r>
          <a:endParaRPr lang="en-US" sz="3400" kern="1200" dirty="0"/>
        </a:p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React accordingly</a:t>
          </a:r>
          <a:endParaRPr lang="en-US" sz="3400" kern="1200" dirty="0"/>
        </a:p>
      </dsp:txBody>
      <dsp:txXfrm rot="-5400000">
        <a:off x="1723687" y="81754"/>
        <a:ext cx="5322839" cy="1445060"/>
      </dsp:txXfrm>
    </dsp:sp>
    <dsp:sp modelId="{F46BFA62-1877-4B41-87F2-E8A314B04951}">
      <dsp:nvSpPr>
        <dsp:cNvPr id="0" name=""/>
        <dsp:cNvSpPr/>
      </dsp:nvSpPr>
      <dsp:spPr>
        <a:xfrm rot="5400000">
          <a:off x="-369361" y="2551571"/>
          <a:ext cx="2462409" cy="172368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Social</a:t>
          </a:r>
          <a:r>
            <a:rPr lang="en-US" sz="2800" b="1" kern="1200" dirty="0" smtClean="0"/>
            <a:t>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Agent</a:t>
          </a:r>
          <a:endParaRPr lang="en-US" sz="2800" b="1" kern="1200" dirty="0"/>
        </a:p>
      </dsp:txBody>
      <dsp:txXfrm rot="-5400000">
        <a:off x="1" y="3044052"/>
        <a:ext cx="1723686" cy="738723"/>
      </dsp:txXfrm>
    </dsp:sp>
    <dsp:sp modelId="{59F06863-AA92-5A45-89AD-218F7859CD64}">
      <dsp:nvSpPr>
        <dsp:cNvPr id="0" name=""/>
        <dsp:cNvSpPr/>
      </dsp:nvSpPr>
      <dsp:spPr>
        <a:xfrm rot="5400000">
          <a:off x="3623910" y="281986"/>
          <a:ext cx="1600566" cy="540101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808" tIns="21590" rIns="21590" bIns="21590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400" kern="1200" dirty="0" smtClean="0"/>
            <a:t>3D avatar</a:t>
          </a:r>
          <a:endParaRPr lang="en-US" sz="3400" kern="1200" dirty="0"/>
        </a:p>
      </dsp:txBody>
      <dsp:txXfrm rot="-5400000">
        <a:off x="1723687" y="2260343"/>
        <a:ext cx="5322880" cy="14443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4D572D-FC05-2F47-86CF-D1812E5D5D35}">
      <dsp:nvSpPr>
        <dsp:cNvPr id="0" name=""/>
        <dsp:cNvSpPr/>
      </dsp:nvSpPr>
      <dsp:spPr>
        <a:xfrm>
          <a:off x="2918631" y="1528"/>
          <a:ext cx="1325537" cy="8615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rgbClr val="FF0000"/>
              </a:solidFill>
            </a:rPr>
            <a:t>WP0 </a:t>
          </a:r>
          <a:r>
            <a:rPr lang="en-US" sz="1700" kern="1200" dirty="0" smtClean="0"/>
            <a:t>: </a:t>
          </a:r>
          <a:r>
            <a:rPr lang="en-US" sz="1700" b="1" kern="1200" dirty="0" smtClean="0"/>
            <a:t>Building Database</a:t>
          </a:r>
          <a:endParaRPr lang="en-US" sz="1700" b="1" kern="1200" dirty="0"/>
        </a:p>
      </dsp:txBody>
      <dsp:txXfrm>
        <a:off x="2960691" y="43588"/>
        <a:ext cx="1241417" cy="777479"/>
      </dsp:txXfrm>
    </dsp:sp>
    <dsp:sp modelId="{A672DC31-241F-444D-97E7-FD1243CD68E1}">
      <dsp:nvSpPr>
        <dsp:cNvPr id="0" name=""/>
        <dsp:cNvSpPr/>
      </dsp:nvSpPr>
      <dsp:spPr>
        <a:xfrm>
          <a:off x="1549928" y="432328"/>
          <a:ext cx="4062943" cy="4062943"/>
        </a:xfrm>
        <a:custGeom>
          <a:avLst/>
          <a:gdLst/>
          <a:ahLst/>
          <a:cxnLst/>
          <a:rect l="0" t="0" r="0" b="0"/>
          <a:pathLst>
            <a:path>
              <a:moveTo>
                <a:pt x="2702728" y="114105"/>
              </a:moveTo>
              <a:arcTo wR="2031471" hR="2031471" stAng="17357688" swAng="150292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A2835A-271B-9743-A9A8-A599107BC483}">
      <dsp:nvSpPr>
        <dsp:cNvPr id="0" name=""/>
        <dsp:cNvSpPr/>
      </dsp:nvSpPr>
      <dsp:spPr>
        <a:xfrm>
          <a:off x="4677937" y="1017264"/>
          <a:ext cx="1325537" cy="8615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rgbClr val="FF0000"/>
              </a:solidFill>
            </a:rPr>
            <a:t>WP1 </a:t>
          </a:r>
          <a:r>
            <a:rPr lang="en-US" sz="1700" kern="1200" dirty="0" smtClean="0"/>
            <a:t>: </a:t>
          </a:r>
          <a:r>
            <a:rPr lang="en-US" sz="1700" b="1" kern="1200" dirty="0" smtClean="0"/>
            <a:t>Attention</a:t>
          </a:r>
          <a:endParaRPr lang="en-US" sz="1700" b="1" kern="1200" dirty="0"/>
        </a:p>
      </dsp:txBody>
      <dsp:txXfrm>
        <a:off x="4719997" y="1059324"/>
        <a:ext cx="1241417" cy="777479"/>
      </dsp:txXfrm>
    </dsp:sp>
    <dsp:sp modelId="{A1BA318B-82DA-2E4C-BF05-18119401FE35}">
      <dsp:nvSpPr>
        <dsp:cNvPr id="0" name=""/>
        <dsp:cNvSpPr/>
      </dsp:nvSpPr>
      <dsp:spPr>
        <a:xfrm>
          <a:off x="1549928" y="432328"/>
          <a:ext cx="4062943" cy="4062943"/>
        </a:xfrm>
        <a:custGeom>
          <a:avLst/>
          <a:gdLst/>
          <a:ahLst/>
          <a:cxnLst/>
          <a:rect l="0" t="0" r="0" b="0"/>
          <a:pathLst>
            <a:path>
              <a:moveTo>
                <a:pt x="3980245" y="1457748"/>
              </a:moveTo>
              <a:arcTo wR="2031471" hR="2031471" stAng="20615727" swAng="196854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86A998-C2B4-CF49-B56B-C9CBC3592634}">
      <dsp:nvSpPr>
        <dsp:cNvPr id="0" name=""/>
        <dsp:cNvSpPr/>
      </dsp:nvSpPr>
      <dsp:spPr>
        <a:xfrm>
          <a:off x="4677937" y="3048736"/>
          <a:ext cx="1325537" cy="8615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rgbClr val="FF0000"/>
              </a:solidFill>
            </a:rPr>
            <a:t>WP2 </a:t>
          </a:r>
          <a:r>
            <a:rPr lang="en-US" sz="1700" kern="1200" dirty="0" smtClean="0"/>
            <a:t>: </a:t>
          </a:r>
          <a:r>
            <a:rPr lang="en-US" sz="1700" b="1" kern="1200" dirty="0" smtClean="0"/>
            <a:t>Affect Recognition</a:t>
          </a:r>
          <a:endParaRPr lang="en-US" sz="1700" b="1" kern="1200" dirty="0"/>
        </a:p>
      </dsp:txBody>
      <dsp:txXfrm>
        <a:off x="4719997" y="3090796"/>
        <a:ext cx="1241417" cy="777479"/>
      </dsp:txXfrm>
    </dsp:sp>
    <dsp:sp modelId="{CEDE362A-8EA7-E742-ACDE-6BD3B59A7067}">
      <dsp:nvSpPr>
        <dsp:cNvPr id="0" name=""/>
        <dsp:cNvSpPr/>
      </dsp:nvSpPr>
      <dsp:spPr>
        <a:xfrm>
          <a:off x="1549928" y="432328"/>
          <a:ext cx="4062943" cy="4062943"/>
        </a:xfrm>
        <a:custGeom>
          <a:avLst/>
          <a:gdLst/>
          <a:ahLst/>
          <a:cxnLst/>
          <a:rect l="0" t="0" r="0" b="0"/>
          <a:pathLst>
            <a:path>
              <a:moveTo>
                <a:pt x="3451387" y="3484302"/>
              </a:moveTo>
              <a:arcTo wR="2031471" hR="2031471" stAng="2739387" swAng="150292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26A9B9-882A-5C46-A60D-BDD7D3B441C1}">
      <dsp:nvSpPr>
        <dsp:cNvPr id="0" name=""/>
        <dsp:cNvSpPr/>
      </dsp:nvSpPr>
      <dsp:spPr>
        <a:xfrm>
          <a:off x="2918631" y="4064471"/>
          <a:ext cx="1325537" cy="8615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rgbClr val="FF0000"/>
              </a:solidFill>
            </a:rPr>
            <a:t>WP3 </a:t>
          </a:r>
          <a:r>
            <a:rPr lang="en-US" sz="1700" kern="1200" dirty="0" smtClean="0"/>
            <a:t>: </a:t>
          </a:r>
          <a:r>
            <a:rPr lang="en-US" sz="1700" b="1" kern="1200" dirty="0" smtClean="0"/>
            <a:t>Decision</a:t>
          </a:r>
          <a:endParaRPr lang="en-US" sz="1700" b="1" kern="1200" dirty="0"/>
        </a:p>
      </dsp:txBody>
      <dsp:txXfrm>
        <a:off x="2960691" y="4106531"/>
        <a:ext cx="1241417" cy="777479"/>
      </dsp:txXfrm>
    </dsp:sp>
    <dsp:sp modelId="{63E28EE4-C166-AA49-89D3-375FC78212C5}">
      <dsp:nvSpPr>
        <dsp:cNvPr id="0" name=""/>
        <dsp:cNvSpPr/>
      </dsp:nvSpPr>
      <dsp:spPr>
        <a:xfrm>
          <a:off x="1549928" y="432328"/>
          <a:ext cx="4062943" cy="4062943"/>
        </a:xfrm>
        <a:custGeom>
          <a:avLst/>
          <a:gdLst/>
          <a:ahLst/>
          <a:cxnLst/>
          <a:rect l="0" t="0" r="0" b="0"/>
          <a:pathLst>
            <a:path>
              <a:moveTo>
                <a:pt x="1360214" y="3948837"/>
              </a:moveTo>
              <a:arcTo wR="2031471" hR="2031471" stAng="6557688" swAng="150292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0237EBD-6610-5548-BF09-76B60C1C81A5}">
      <dsp:nvSpPr>
        <dsp:cNvPr id="0" name=""/>
        <dsp:cNvSpPr/>
      </dsp:nvSpPr>
      <dsp:spPr>
        <a:xfrm>
          <a:off x="1159325" y="3048736"/>
          <a:ext cx="1325537" cy="8615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rgbClr val="FF0000"/>
              </a:solidFill>
            </a:rPr>
            <a:t>WP4</a:t>
          </a:r>
          <a:r>
            <a:rPr lang="en-US" sz="1700" kern="1200" dirty="0" smtClean="0">
              <a:solidFill>
                <a:srgbClr val="FF0000"/>
              </a:solidFill>
            </a:rPr>
            <a:t> </a:t>
          </a:r>
          <a:r>
            <a:rPr lang="en-US" sz="1700" kern="1200" dirty="0" smtClean="0"/>
            <a:t>: </a:t>
          </a:r>
          <a:r>
            <a:rPr lang="en-US" sz="1700" b="1" kern="1200" dirty="0" smtClean="0"/>
            <a:t>Synthesis </a:t>
          </a:r>
          <a:endParaRPr lang="en-US" sz="1700" b="1" kern="1200" dirty="0"/>
        </a:p>
      </dsp:txBody>
      <dsp:txXfrm>
        <a:off x="1201385" y="3090796"/>
        <a:ext cx="1241417" cy="777479"/>
      </dsp:txXfrm>
    </dsp:sp>
    <dsp:sp modelId="{94116A6A-50A1-A047-8F00-DC7C64F28FAB}">
      <dsp:nvSpPr>
        <dsp:cNvPr id="0" name=""/>
        <dsp:cNvSpPr/>
      </dsp:nvSpPr>
      <dsp:spPr>
        <a:xfrm>
          <a:off x="1549928" y="432328"/>
          <a:ext cx="4062943" cy="4062943"/>
        </a:xfrm>
        <a:custGeom>
          <a:avLst/>
          <a:gdLst/>
          <a:ahLst/>
          <a:cxnLst/>
          <a:rect l="0" t="0" r="0" b="0"/>
          <a:pathLst>
            <a:path>
              <a:moveTo>
                <a:pt x="82697" y="2605194"/>
              </a:moveTo>
              <a:arcTo wR="2031471" hR="2031471" stAng="9815727" swAng="196854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EAE404-B650-134B-890D-A66BA4CFD6A2}">
      <dsp:nvSpPr>
        <dsp:cNvPr id="0" name=""/>
        <dsp:cNvSpPr/>
      </dsp:nvSpPr>
      <dsp:spPr>
        <a:xfrm>
          <a:off x="1159325" y="1017264"/>
          <a:ext cx="1325537" cy="861599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b="1" kern="1200" dirty="0" smtClean="0">
              <a:solidFill>
                <a:srgbClr val="FF0000"/>
              </a:solidFill>
            </a:rPr>
            <a:t>WP5 </a:t>
          </a:r>
          <a:r>
            <a:rPr lang="en-US" sz="1700" kern="1200" dirty="0" smtClean="0"/>
            <a:t>: </a:t>
          </a:r>
          <a:r>
            <a:rPr lang="en-US" sz="1700" b="1" kern="1200" dirty="0" smtClean="0"/>
            <a:t>Rendering</a:t>
          </a:r>
          <a:endParaRPr lang="en-US" sz="1700" b="1" kern="1200" dirty="0"/>
        </a:p>
      </dsp:txBody>
      <dsp:txXfrm>
        <a:off x="1201385" y="1059324"/>
        <a:ext cx="1241417" cy="777479"/>
      </dsp:txXfrm>
    </dsp:sp>
    <dsp:sp modelId="{60226836-DEE8-A843-B801-A11A8460F18C}">
      <dsp:nvSpPr>
        <dsp:cNvPr id="0" name=""/>
        <dsp:cNvSpPr/>
      </dsp:nvSpPr>
      <dsp:spPr>
        <a:xfrm>
          <a:off x="1549928" y="432328"/>
          <a:ext cx="4062943" cy="4062943"/>
        </a:xfrm>
        <a:custGeom>
          <a:avLst/>
          <a:gdLst/>
          <a:ahLst/>
          <a:cxnLst/>
          <a:rect l="0" t="0" r="0" b="0"/>
          <a:pathLst>
            <a:path>
              <a:moveTo>
                <a:pt x="611556" y="578640"/>
              </a:moveTo>
              <a:arcTo wR="2031471" hR="2031471" stAng="13539387" swAng="150292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CE5E25-2AB7-42AA-B5FE-0C4AE2816557}">
      <dsp:nvSpPr>
        <dsp:cNvPr id="0" name=""/>
        <dsp:cNvSpPr/>
      </dsp:nvSpPr>
      <dsp:spPr>
        <a:xfrm>
          <a:off x="662422" y="0"/>
          <a:ext cx="3753729" cy="2824088"/>
        </a:xfrm>
        <a:prstGeom prst="rightArrow">
          <a:avLst/>
        </a:prstGeom>
        <a:solidFill>
          <a:schemeClr val="bg1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14D0ED-802F-4E48-96D1-2B4881B5728C}">
      <dsp:nvSpPr>
        <dsp:cNvPr id="0" name=""/>
        <dsp:cNvSpPr/>
      </dsp:nvSpPr>
      <dsp:spPr>
        <a:xfrm>
          <a:off x="142167" y="847226"/>
          <a:ext cx="1324845" cy="1129635"/>
        </a:xfrm>
        <a:prstGeom prst="roundRect">
          <a:avLst/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2800" kern="1200" dirty="0" err="1" smtClean="0"/>
            <a:t>Mocap</a:t>
          </a:r>
          <a:r>
            <a:rPr lang="fr-BE" sz="2800" kern="1200" dirty="0" smtClean="0"/>
            <a:t> </a:t>
          </a:r>
          <a:r>
            <a:rPr lang="fr-BE" sz="2800" kern="1200" dirty="0" err="1" smtClean="0"/>
            <a:t>Feat</a:t>
          </a:r>
          <a:r>
            <a:rPr lang="fr-BE" sz="2800" kern="1200" dirty="0" smtClean="0"/>
            <a:t>.</a:t>
          </a:r>
          <a:endParaRPr lang="fr-BE" sz="2800" kern="1200" dirty="0"/>
        </a:p>
      </dsp:txBody>
      <dsp:txXfrm>
        <a:off x="197311" y="902370"/>
        <a:ext cx="1214557" cy="1019347"/>
      </dsp:txXfrm>
    </dsp:sp>
    <dsp:sp modelId="{B326B931-1AF2-4228-B237-A510F0BF5C42}">
      <dsp:nvSpPr>
        <dsp:cNvPr id="0" name=""/>
        <dsp:cNvSpPr/>
      </dsp:nvSpPr>
      <dsp:spPr>
        <a:xfrm>
          <a:off x="2426434" y="847226"/>
          <a:ext cx="1324845" cy="112963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2800" kern="1200" dirty="0" smtClean="0"/>
            <a:t>Kinect </a:t>
          </a:r>
          <a:r>
            <a:rPr lang="fr-BE" sz="2800" kern="1200" dirty="0" err="1" smtClean="0"/>
            <a:t>Feat</a:t>
          </a:r>
          <a:r>
            <a:rPr lang="fr-BE" sz="2800" kern="1200" dirty="0" smtClean="0"/>
            <a:t>.</a:t>
          </a:r>
          <a:endParaRPr lang="fr-BE" sz="2800" kern="1200" dirty="0"/>
        </a:p>
      </dsp:txBody>
      <dsp:txXfrm>
        <a:off x="2481578" y="902370"/>
        <a:ext cx="1214557" cy="101934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CAB654-BCCB-40D2-A44A-7EB0812D8F97}">
      <dsp:nvSpPr>
        <dsp:cNvPr id="0" name=""/>
        <dsp:cNvSpPr/>
      </dsp:nvSpPr>
      <dsp:spPr>
        <a:xfrm>
          <a:off x="320928" y="170848"/>
          <a:ext cx="3152821" cy="126112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8684" tIns="69342" rIns="34671" bIns="69342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2600" kern="1200" dirty="0" smtClean="0"/>
            <a:t>More training data</a:t>
          </a:r>
          <a:endParaRPr lang="fr-BE" sz="2600" kern="1200" dirty="0"/>
        </a:p>
      </dsp:txBody>
      <dsp:txXfrm>
        <a:off x="320928" y="170848"/>
        <a:ext cx="2837539" cy="1261128"/>
      </dsp:txXfrm>
    </dsp:sp>
    <dsp:sp modelId="{557CC089-249D-49E5-BE52-F0EDDC73C39A}">
      <dsp:nvSpPr>
        <dsp:cNvPr id="0" name=""/>
        <dsp:cNvSpPr/>
      </dsp:nvSpPr>
      <dsp:spPr>
        <a:xfrm>
          <a:off x="3123707" y="170848"/>
          <a:ext cx="3152821" cy="126112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0013" tIns="66675" rIns="33338" bIns="6667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BE" sz="2500" kern="1200" dirty="0" err="1" smtClean="0"/>
            <a:t>Better</a:t>
          </a:r>
          <a:r>
            <a:rPr lang="fr-BE" sz="2500" kern="1200" dirty="0" smtClean="0"/>
            <a:t> performance</a:t>
          </a:r>
          <a:endParaRPr lang="fr-BE" sz="2500" kern="1200" dirty="0"/>
        </a:p>
      </dsp:txBody>
      <dsp:txXfrm>
        <a:off x="3754271" y="170848"/>
        <a:ext cx="1891693" cy="1261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BAE6744-50FF-4EAC-B8F6-50FAD023CFA1}" type="datetimeFigureOut">
              <a:rPr lang="fr-FR"/>
              <a:pPr>
                <a:defRPr/>
              </a:pPr>
              <a:t>04/09/15</a:t>
            </a:fld>
            <a:endParaRPr lang="fr-BE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7B4D2A2-2AC2-47F8-A6A5-A7DD71C98464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6546325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77401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2FE4DB1C-F76D-47A0-9DEA-1E750A360BE4}" type="datetimeFigureOut">
              <a:rPr lang="fr-FR"/>
              <a:pPr>
                <a:defRPr/>
              </a:pPr>
              <a:t>04/09/15</a:t>
            </a:fld>
            <a:endParaRPr lang="fr-BE" dirty="0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0900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BE" noProof="0" dirty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66274" y="4715153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dirty="0" smtClean="0"/>
              <a:t>Cliquez pour modifier les styles du texte du masque</a:t>
            </a:r>
          </a:p>
          <a:p>
            <a:pPr lvl="1"/>
            <a:r>
              <a:rPr lang="fr-FR" noProof="0" dirty="0" smtClean="0"/>
              <a:t>Deuxième niveau</a:t>
            </a:r>
          </a:p>
          <a:p>
            <a:pPr lvl="2"/>
            <a:r>
              <a:rPr lang="fr-FR" noProof="0" dirty="0" smtClean="0"/>
              <a:t>Troisième niveau</a:t>
            </a:r>
          </a:p>
          <a:p>
            <a:pPr lvl="3"/>
            <a:r>
              <a:rPr lang="fr-FR" noProof="0" dirty="0" smtClean="0"/>
              <a:t>Quatrième niveau</a:t>
            </a:r>
          </a:p>
          <a:p>
            <a:pPr lvl="4"/>
            <a:r>
              <a:rPr lang="fr-FR" noProof="0" dirty="0" smtClean="0"/>
              <a:t>Cinquième niveau</a:t>
            </a:r>
            <a:endParaRPr lang="fr-BE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D7F7ECF-42F4-4999-8AB5-B9CFFB894227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178750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image" Target="../media/image8.png"/><Relationship Id="rId9" Type="http://schemas.openxmlformats.org/officeDocument/2006/relationships/image" Target="../media/image9.gif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itre créactif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145" y="498780"/>
            <a:ext cx="1477497" cy="506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504" y="1254371"/>
            <a:ext cx="1540778" cy="53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81225" y="3686176"/>
            <a:ext cx="6800850" cy="542924"/>
          </a:xfrm>
        </p:spPr>
        <p:txBody>
          <a:bodyPr>
            <a:noAutofit/>
          </a:bodyPr>
          <a:lstStyle>
            <a:lvl1pPr marL="342900" indent="-342900" algn="ctr">
              <a:buNone/>
              <a:defRPr kumimoji="0" lang="fr-BE" sz="4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noProof="0" dirty="0" smtClean="0"/>
              <a:t>Modifiez le style des sous-titres du masque</a:t>
            </a:r>
            <a:endParaRPr lang="en-US" noProof="0" dirty="0"/>
          </a:p>
        </p:txBody>
      </p:sp>
      <p:sp>
        <p:nvSpPr>
          <p:cNvPr id="15" name="Titre 14"/>
          <p:cNvSpPr>
            <a:spLocks noGrp="1"/>
          </p:cNvSpPr>
          <p:nvPr>
            <p:ph type="title"/>
          </p:nvPr>
        </p:nvSpPr>
        <p:spPr>
          <a:xfrm>
            <a:off x="2181225" y="2370138"/>
            <a:ext cx="6829425" cy="1306512"/>
          </a:xfrm>
        </p:spPr>
        <p:txBody>
          <a:bodyPr>
            <a:noAutofit/>
          </a:bodyPr>
          <a:lstStyle>
            <a:lvl1pPr algn="ctr">
              <a:defRPr kumimoji="0" lang="fr-BE" sz="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defRPr>
            </a:lvl1pPr>
          </a:lstStyle>
          <a:p>
            <a:pPr lvl="0"/>
            <a:r>
              <a:rPr lang="fr-FR" noProof="0" dirty="0" smtClean="0"/>
              <a:t>Modifiez le style du titre</a:t>
            </a:r>
            <a:endParaRPr lang="en-US" noProof="0" dirty="0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0"/>
          </p:nvPr>
        </p:nvSpPr>
        <p:spPr>
          <a:xfrm>
            <a:off x="3048000" y="4946650"/>
            <a:ext cx="5048250" cy="1060450"/>
          </a:xfrm>
        </p:spPr>
        <p:txBody>
          <a:bodyPr/>
          <a:lstStyle>
            <a:lvl1pPr algn="ctr">
              <a:buNone/>
              <a:defRPr sz="2000"/>
            </a:lvl1pPr>
          </a:lstStyle>
          <a:p>
            <a:pPr lvl="0"/>
            <a:r>
              <a:rPr lang="fr-FR" noProof="0" smtClean="0"/>
              <a:t>Modifiez les styles du texte du masque</a:t>
            </a:r>
          </a:p>
        </p:txBody>
      </p:sp>
      <p:sp>
        <p:nvSpPr>
          <p:cNvPr id="18" name="Espace réservé du texte 17"/>
          <p:cNvSpPr>
            <a:spLocks noGrp="1"/>
          </p:cNvSpPr>
          <p:nvPr>
            <p:ph type="body" sz="quarter" idx="11"/>
          </p:nvPr>
        </p:nvSpPr>
        <p:spPr>
          <a:xfrm>
            <a:off x="2181225" y="4495800"/>
            <a:ext cx="6791325" cy="409575"/>
          </a:xfrm>
        </p:spPr>
        <p:txBody>
          <a:bodyPr>
            <a:noAutofit/>
          </a:bodyPr>
          <a:lstStyle>
            <a:lvl1pPr algn="ctr">
              <a:buNone/>
              <a:defRPr sz="2800"/>
            </a:lvl1pPr>
          </a:lstStyle>
          <a:p>
            <a:pPr lvl="0"/>
            <a:r>
              <a:rPr lang="fr-FR" noProof="0" dirty="0" smtClean="0"/>
              <a:t>Modifiez les styles du texte du masque</a:t>
            </a:r>
          </a:p>
        </p:txBody>
      </p:sp>
      <p:pic>
        <p:nvPicPr>
          <p:cNvPr id="47107" name="Picture 3" descr="C:\Users\bigrar\Desktop\enterface\presentation\banneralphaMons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0" y="4695023"/>
            <a:ext cx="10426700" cy="216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8" name="Picture 4" descr="C:\Users\bigrar\Desktop\enterface\presentation\banneralphaTxt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707232"/>
            <a:ext cx="7006626" cy="1223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9" name="Picture 5" descr="C:\Users\bigrar\Desktop\enterface\mons2015.png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66" y="4600777"/>
            <a:ext cx="738654" cy="764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0" name="Picture 6" descr="C:\Users\bigrar\Desktop\enterface\numediart13-OnWhiteAlpha.png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920" y="2103658"/>
            <a:ext cx="1699946" cy="41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1" name="Picture 7" descr="C:\Users\bigrar\Desktop\enterface\FRS-FNR_S2-PANT_UK_CS.png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41" y="2843546"/>
            <a:ext cx="910104" cy="573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12" name="Picture 8" descr="C:\Users\bigrar\Desktop\enterface\ifip.gif"/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46" y="3789587"/>
            <a:ext cx="1229293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 userDrawn="1"/>
        </p:nvSpPr>
        <p:spPr>
          <a:xfrm>
            <a:off x="2057400" y="1900458"/>
            <a:ext cx="6896100" cy="41644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>
            <a:normAutofit fontScale="47500" lnSpcReduction="20000"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The 11</a:t>
            </a:r>
            <a:r>
              <a:rPr kumimoji="0" lang="en-US" sz="2800" b="1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th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 International one-month Summer Workshop on Multimodal Interfaces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Aug 10</a:t>
            </a:r>
            <a:r>
              <a:rPr kumimoji="0" lang="en-US" sz="2800" b="1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th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 – Sept 4</a:t>
            </a:r>
            <a:r>
              <a:rPr kumimoji="0" lang="en-US" sz="2800" b="1" i="0" u="none" strike="noStrike" kern="1200" cap="none" spc="0" normalizeH="0" baseline="3000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th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Calibri" pitchFamily="34" charset="0"/>
                <a:cs typeface="Arial" pitchFamily="34" charset="0"/>
              </a:rPr>
              <a:t> 2015, Mons, Belgium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noProof="0" smtClean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en-US" sz="1600" b="1" noProof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 kumimoji="0" lang="fr-FR" sz="3200" b="0" i="0" u="none" strike="noStrike" kern="1200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defRPr>
            </a:lvl1pPr>
            <a:lvl2pPr marL="180975" indent="-180975">
              <a:buClr>
                <a:srgbClr val="00ABCC"/>
              </a:buClr>
              <a:buFont typeface="Wingdings" pitchFamily="2" charset="2"/>
              <a:buChar char="§"/>
              <a:defRPr kumimoji="0" lang="fr-FR" sz="24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2pPr>
            <a:lvl3pPr marL="447675" indent="-180975">
              <a:buClr>
                <a:srgbClr val="C44C4C"/>
              </a:buClr>
              <a:buFont typeface="Wingdings" pitchFamily="2" charset="2"/>
              <a:buChar char="§"/>
              <a:defRPr kumimoji="0" lang="fr-FR" sz="20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3pPr>
            <a:lvl4pPr marL="714375" indent="-180975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/>
            </a:lvl4pPr>
            <a:lvl5pPr marL="990600" indent="-171450"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en-US" noProof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 noProof="0" smtClean="0"/>
              <a:t>Modifiez le style du titre</a:t>
            </a:r>
            <a:endParaRPr lang="en-US" noProof="0"/>
          </a:p>
        </p:txBody>
      </p:sp>
      <p:sp>
        <p:nvSpPr>
          <p:cNvPr id="6" name="Espace réservé du numéro de diapositive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0D07-BA6C-4CE2-85E1-215477AE30BF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  <p:sp>
        <p:nvSpPr>
          <p:cNvPr id="7" name="Espace réservé du pied de page 1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 à gauche, 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fr-BE" sz="16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19350" y="274638"/>
            <a:ext cx="6267450" cy="1143000"/>
          </a:xfrm>
        </p:spPr>
        <p:txBody>
          <a:bodyPr>
            <a:noAutofit/>
          </a:bodyPr>
          <a:lstStyle>
            <a:lvl1pPr>
              <a:defRPr kumimoji="0" lang="fr-BE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itchFamily="34" charset="0"/>
                <a:ea typeface="Times New Roman" pitchFamily="18" charset="0"/>
                <a:cs typeface="Arial" pitchFamily="34" charset="0"/>
              </a:defRPr>
            </a:lvl1pPr>
          </a:lstStyle>
          <a:p>
            <a:pPr lvl="0"/>
            <a:r>
              <a:rPr lang="fr-FR" smtClean="0"/>
              <a:t>Modifiez le style du titre</a:t>
            </a: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428875" y="1600200"/>
            <a:ext cx="6257924" cy="4525963"/>
          </a:xfrm>
        </p:spPr>
        <p:txBody>
          <a:bodyPr/>
          <a:lstStyle>
            <a:lvl1pPr>
              <a:buFontTx/>
              <a:buNone/>
              <a:defRPr kumimoji="0" lang="fr-FR" sz="3200" b="0" i="0" u="none" strike="noStrike" kern="1200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defRPr>
            </a:lvl1pPr>
            <a:lvl2pPr marL="180975" indent="-180975">
              <a:buClr>
                <a:srgbClr val="00ABCC"/>
              </a:buClr>
              <a:buFont typeface="Wingdings" pitchFamily="2" charset="2"/>
              <a:buChar char="§"/>
              <a:defRPr kumimoji="0" lang="fr-FR" sz="24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2pPr>
            <a:lvl3pPr marL="447675" indent="-180975">
              <a:buClr>
                <a:srgbClr val="C44C4C"/>
              </a:buClr>
              <a:buFont typeface="Wingdings" pitchFamily="2" charset="2"/>
              <a:buChar char="§"/>
              <a:defRPr kumimoji="0" lang="fr-FR" sz="20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3pPr>
            <a:lvl4pPr marL="714375" indent="-180975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/>
            </a:lvl4pPr>
            <a:lvl5pPr marL="990600" indent="-171450"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2"/>
          </p:nvPr>
        </p:nvSpPr>
        <p:spPr>
          <a:xfrm>
            <a:off x="114300" y="285750"/>
            <a:ext cx="2028825" cy="6057900"/>
          </a:xfrm>
        </p:spPr>
        <p:txBody>
          <a:bodyPr/>
          <a:lstStyle>
            <a:lvl2pPr marL="0" indent="0" algn="l">
              <a:buNone/>
              <a:defRPr sz="1300" b="1" cap="small" baseline="0">
                <a:solidFill>
                  <a:srgbClr val="C44C4C"/>
                </a:solidFill>
                <a:latin typeface="+mn-lt"/>
              </a:defRPr>
            </a:lvl2pPr>
            <a:lvl3pPr marL="0" indent="0">
              <a:buClr>
                <a:srgbClr val="969696"/>
              </a:buClr>
              <a:buFontTx/>
              <a:buNone/>
              <a:defRPr sz="1300" cap="small">
                <a:solidFill>
                  <a:srgbClr val="969696"/>
                </a:solidFill>
                <a:latin typeface="+mn-lt"/>
              </a:defRPr>
            </a:lvl3pPr>
            <a:lvl4pPr marL="180975" indent="-180975">
              <a:buFont typeface="Wingdings" pitchFamily="2" charset="2"/>
              <a:buChar char="§"/>
              <a:defRPr sz="1300" b="1" cap="small">
                <a:solidFill>
                  <a:srgbClr val="C44C4C"/>
                </a:solidFill>
              </a:defRPr>
            </a:lvl4pPr>
            <a:lvl5pPr marL="180975" marR="0" indent="-1809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 sz="1300" cap="small" baseline="0">
                <a:solidFill>
                  <a:srgbClr val="969696"/>
                </a:solidFill>
                <a:latin typeface="+mn-lt"/>
              </a:defRPr>
            </a:lvl5pPr>
            <a:lvl6pPr marL="447675" indent="-228600">
              <a:buFont typeface="Wingdings" pitchFamily="2" charset="2"/>
              <a:buChar char="§"/>
              <a:defRPr sz="1300" b="1" cap="small">
                <a:solidFill>
                  <a:srgbClr val="C44C4C"/>
                </a:solidFill>
              </a:defRPr>
            </a:lvl6pPr>
            <a:lvl7pPr marL="447675" indent="-228600">
              <a:buFont typeface="Wingdings" pitchFamily="2" charset="2"/>
              <a:buChar char="§"/>
              <a:defRPr sz="1300" cap="small">
                <a:solidFill>
                  <a:srgbClr val="969696"/>
                </a:solidFill>
              </a:defRPr>
            </a:lvl7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dirty="0"/>
          </a:p>
        </p:txBody>
      </p:sp>
      <p:sp>
        <p:nvSpPr>
          <p:cNvPr id="7" name="Espace réservé du numéro de diapositiv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7BD0E-2A43-401C-A51A-07B7D43C3F74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  <p:sp>
        <p:nvSpPr>
          <p:cNvPr id="8" name="Espace réservé du pied de page 12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 au-dessus, titre et con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fr-BE" sz="16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buFontTx/>
              <a:buNone/>
              <a:defRPr kumimoji="0" lang="fr-FR" sz="3200" b="0" i="0" u="none" strike="noStrike" kern="1200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defRPr>
            </a:lvl1pPr>
            <a:lvl2pPr marL="180975" indent="-180975">
              <a:buClr>
                <a:srgbClr val="00ABCC"/>
              </a:buClr>
              <a:buFont typeface="Wingdings" pitchFamily="2" charset="2"/>
              <a:buChar char="§"/>
              <a:defRPr kumimoji="0" lang="fr-FR" sz="24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2pPr>
            <a:lvl3pPr marL="447675" indent="-180975">
              <a:buClr>
                <a:srgbClr val="C44C4C"/>
              </a:buClr>
              <a:buFont typeface="Wingdings" pitchFamily="2" charset="2"/>
              <a:buChar char="§"/>
              <a:defRPr kumimoji="0" lang="fr-FR" sz="20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3pPr>
            <a:lvl4pPr marL="714375" indent="-180975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/>
            </a:lvl4pPr>
            <a:lvl5pPr marL="990600" indent="-171450"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  <a:endParaRPr lang="fr-FR" noProof="0"/>
          </a:p>
        </p:txBody>
      </p:sp>
      <p:sp>
        <p:nvSpPr>
          <p:cNvPr id="11" name="Titre 10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fr-BE" dirty="0"/>
          </a:p>
        </p:txBody>
      </p:sp>
      <p:sp>
        <p:nvSpPr>
          <p:cNvPr id="17" name="Espace réservé du texte 22"/>
          <p:cNvSpPr>
            <a:spLocks noGrp="1"/>
          </p:cNvSpPr>
          <p:nvPr>
            <p:ph type="body" sz="quarter" idx="15"/>
          </p:nvPr>
        </p:nvSpPr>
        <p:spPr>
          <a:xfrm>
            <a:off x="0" y="0"/>
            <a:ext cx="9144000" cy="228600"/>
          </a:xfrm>
        </p:spPr>
        <p:txBody>
          <a:bodyPr>
            <a:noAutofit/>
          </a:bodyPr>
          <a:lstStyle>
            <a:lvl1pPr algn="ctr">
              <a:buNone/>
              <a:defRPr sz="1200" cap="small" baseline="0"/>
            </a:lvl1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Espace réservé du numéro de diapositive 1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E66B0-5CBE-4E0A-A5C6-DF540FEFB54A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  <p:sp>
        <p:nvSpPr>
          <p:cNvPr id="8" name="Espace réservé du pied de page 14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, 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fr-BE" sz="16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19350" y="274638"/>
            <a:ext cx="6267450" cy="1143000"/>
          </a:xfrm>
        </p:spPr>
        <p:txBody>
          <a:bodyPr>
            <a:noAutofit/>
          </a:bodyPr>
          <a:lstStyle>
            <a:lvl1pPr>
              <a:defRPr kumimoji="0" lang="fr-BE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Calibri" pitchFamily="34" charset="0"/>
                <a:ea typeface="Times New Roman" pitchFamily="18" charset="0"/>
                <a:cs typeface="Arial" pitchFamily="34" charset="0"/>
              </a:defRPr>
            </a:lvl1pPr>
          </a:lstStyle>
          <a:p>
            <a:pPr lvl="0"/>
            <a:r>
              <a:rPr lang="fr-FR" smtClean="0"/>
              <a:t>Modifiez le style du titre</a:t>
            </a: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428875" y="1600200"/>
            <a:ext cx="6257924" cy="4525963"/>
          </a:xfrm>
        </p:spPr>
        <p:txBody>
          <a:bodyPr/>
          <a:lstStyle>
            <a:lvl1pPr>
              <a:buFontTx/>
              <a:buNone/>
              <a:defRPr kumimoji="0" lang="fr-FR" sz="3200" b="0" i="0" u="none" strike="noStrike" kern="1200" cap="none" normalizeH="0" baseline="0" dirty="0" smtClean="0">
                <a:ln>
                  <a:noFill/>
                </a:ln>
                <a:solidFill>
                  <a:srgbClr val="80808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defRPr>
            </a:lvl1pPr>
            <a:lvl2pPr marL="180975" indent="-180975">
              <a:buClr>
                <a:srgbClr val="00ABCC"/>
              </a:buClr>
              <a:buFont typeface="Wingdings" pitchFamily="2" charset="2"/>
              <a:buChar char="§"/>
              <a:defRPr kumimoji="0" lang="fr-FR" sz="24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2pPr>
            <a:lvl3pPr marL="447675" indent="-180975">
              <a:buClr>
                <a:srgbClr val="C44C4C"/>
              </a:buClr>
              <a:buFont typeface="Wingdings" pitchFamily="2" charset="2"/>
              <a:buChar char="§"/>
              <a:defRPr kumimoji="0" lang="fr-FR" sz="20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3pPr>
            <a:lvl4pPr marL="714375" indent="-180975">
              <a:buClr>
                <a:schemeClr val="bg1">
                  <a:lumMod val="65000"/>
                </a:schemeClr>
              </a:buClr>
              <a:buFont typeface="Wingdings" pitchFamily="2" charset="2"/>
              <a:buChar char="§"/>
              <a:defRPr sz="1800"/>
            </a:lvl4pPr>
            <a:lvl5pPr marL="990600" indent="-171450">
              <a:buFont typeface="Wingdings" pitchFamily="2" charset="2"/>
              <a:buChar char="§"/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dirty="0"/>
          </a:p>
        </p:txBody>
      </p:sp>
      <p:sp>
        <p:nvSpPr>
          <p:cNvPr id="13" name="Espace réservé pour une image  12"/>
          <p:cNvSpPr>
            <a:spLocks noGrp="1"/>
          </p:cNvSpPr>
          <p:nvPr>
            <p:ph type="pic" sz="quarter" idx="12"/>
          </p:nvPr>
        </p:nvSpPr>
        <p:spPr>
          <a:xfrm>
            <a:off x="1" y="76200"/>
            <a:ext cx="2227496" cy="6515100"/>
          </a:xfrm>
        </p:spPr>
        <p:txBody>
          <a:bodyPr/>
          <a:lstStyle/>
          <a:p>
            <a:pPr lvl="0"/>
            <a:r>
              <a:rPr lang="fr-FR" noProof="0" smtClean="0"/>
              <a:t>Cliquez sur l'icône pour ajouter une image</a:t>
            </a:r>
            <a:endParaRPr lang="fr-BE" noProof="0" dirty="0"/>
          </a:p>
        </p:txBody>
      </p:sp>
      <p:sp>
        <p:nvSpPr>
          <p:cNvPr id="7" name="Espace réservé du numéro de diapositive 11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638697-95BF-4A22-A184-226172814C3E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  <p:sp>
        <p:nvSpPr>
          <p:cNvPr id="8" name="Espace réservé du pied de page 13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fr-BE" sz="16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re 9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fr-BE" dirty="0"/>
          </a:p>
        </p:txBody>
      </p:sp>
      <p:sp>
        <p:nvSpPr>
          <p:cNvPr id="16" name="Espace réservé du contenu 15"/>
          <p:cNvSpPr>
            <a:spLocks noGrp="1"/>
          </p:cNvSpPr>
          <p:nvPr>
            <p:ph sz="quarter" idx="12"/>
          </p:nvPr>
        </p:nvSpPr>
        <p:spPr>
          <a:xfrm>
            <a:off x="466725" y="1609725"/>
            <a:ext cx="4057650" cy="4514850"/>
          </a:xfrm>
        </p:spPr>
        <p:txBody>
          <a:bodyPr/>
          <a:lstStyle>
            <a:lvl1pPr marL="0" indent="0">
              <a:buNone/>
              <a:defRPr sz="2800"/>
            </a:lvl1pPr>
            <a:lvl2pPr>
              <a:defRPr kumimoji="0" lang="fr-FR" sz="24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2pPr>
            <a:lvl3pPr>
              <a:defRPr kumimoji="0" lang="fr-FR" sz="20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3pPr>
            <a:lvl4pPr>
              <a:defRPr lang="fr-FR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defRPr lang="fr-BE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dirty="0"/>
          </a:p>
        </p:txBody>
      </p:sp>
      <p:sp>
        <p:nvSpPr>
          <p:cNvPr id="17" name="Espace réservé du contenu 15"/>
          <p:cNvSpPr>
            <a:spLocks noGrp="1"/>
          </p:cNvSpPr>
          <p:nvPr>
            <p:ph sz="quarter" idx="13"/>
          </p:nvPr>
        </p:nvSpPr>
        <p:spPr>
          <a:xfrm>
            <a:off x="4638675" y="1609725"/>
            <a:ext cx="4057650" cy="4514850"/>
          </a:xfrm>
        </p:spPr>
        <p:txBody>
          <a:bodyPr/>
          <a:lstStyle>
            <a:lvl1pPr marL="0" indent="0">
              <a:buNone/>
              <a:defRPr sz="2800"/>
            </a:lvl1pPr>
            <a:lvl2pPr>
              <a:defRPr kumimoji="0" lang="fr-FR" sz="24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2pPr>
            <a:lvl3pPr>
              <a:defRPr kumimoji="0" lang="fr-FR" sz="20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3pPr>
            <a:lvl4pPr>
              <a:defRPr lang="fr-FR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defRPr lang="fr-BE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dirty="0"/>
          </a:p>
        </p:txBody>
      </p:sp>
      <p:sp>
        <p:nvSpPr>
          <p:cNvPr id="7" name="Espace réservé du numéro de diapositive 10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617E4-4894-4A65-BE9D-81D8AD4FAD7A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  <p:sp>
        <p:nvSpPr>
          <p:cNvPr id="8" name="Espace réservé du pied de page 1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 dirty="0"/>
              <a:t>Prof. Untel     |     Service Untel     (voir pied de page dans le menu Powerpoint)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ZoneTexte 7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fr-BE" sz="16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fr-BE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 marL="0" indent="0">
              <a:buNone/>
              <a:defRPr sz="2400"/>
            </a:lvl1pPr>
            <a:lvl2pPr>
              <a:defRPr kumimoji="0" lang="fr-FR" sz="20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2pPr>
            <a:lvl3pPr>
              <a:defRPr kumimoji="0" lang="fr-FR" sz="18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3pPr>
            <a:lvl4pPr>
              <a:defRPr lang="fr-FR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defRPr lang="fr-BE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 marL="0" indent="0">
              <a:buNone/>
              <a:defRPr sz="2400"/>
            </a:lvl1pPr>
            <a:lvl2pPr>
              <a:defRPr kumimoji="0" lang="fr-FR" sz="20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2pPr>
            <a:lvl3pPr>
              <a:defRPr kumimoji="0" lang="fr-FR" sz="18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3pPr>
            <a:lvl4pPr>
              <a:defRPr lang="fr-FR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defRPr lang="fr-BE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dirty="0"/>
          </a:p>
        </p:txBody>
      </p:sp>
      <p:sp>
        <p:nvSpPr>
          <p:cNvPr id="9" name="Espace réservé du numéro de diapositive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9A4E3-6D52-4424-9E3B-4890C72A3643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  <p:sp>
        <p:nvSpPr>
          <p:cNvPr id="10" name="Espace réservé du pied de page 1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fr-BE" sz="16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fr-BE" dirty="0"/>
          </a:p>
        </p:txBody>
      </p:sp>
      <p:sp>
        <p:nvSpPr>
          <p:cNvPr id="5" name="Espace réservé du numéro de diapositive 1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E434B-834A-4B3C-A6CC-D634FFB8216D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  <p:sp>
        <p:nvSpPr>
          <p:cNvPr id="6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fr-BE" sz="16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FE5C0-0B6B-48DC-B68C-BA922E7A4541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  <p:sp>
        <p:nvSpPr>
          <p:cNvPr id="5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 à gauch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fr-BE" sz="16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 marL="0" indent="0">
              <a:buNone/>
              <a:defRPr sz="3200"/>
            </a:lvl1pPr>
            <a:lvl2pPr>
              <a:defRPr kumimoji="0" lang="fr-FR" sz="24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2pPr>
            <a:lvl3pPr>
              <a:defRPr kumimoji="0" lang="fr-FR" sz="2000" b="0" i="0" u="none" strike="noStrike" kern="1200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defRPr>
            </a:lvl3pPr>
            <a:lvl4pPr>
              <a:defRPr lang="fr-FR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>
              <a:defRPr lang="fr-BE" sz="16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Espace réservé du numéro de diapositive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B8AA1-91CF-48D5-ACEB-1FB0E427801C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  <p:sp>
        <p:nvSpPr>
          <p:cNvPr id="8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 en-desso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 l="269" t="20290" r="13968" b="25948"/>
          <a:stretch>
            <a:fillRect/>
          </a:stretch>
        </p:blipFill>
        <p:spPr bwMode="auto">
          <a:xfrm>
            <a:off x="0" y="6580188"/>
            <a:ext cx="91440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 userDrawn="1"/>
        </p:nvSpPr>
        <p:spPr>
          <a:xfrm>
            <a:off x="-9525" y="6543675"/>
            <a:ext cx="222885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b="1" dirty="0">
                <a:solidFill>
                  <a:schemeClr val="bg1">
                    <a:lumMod val="65000"/>
                  </a:schemeClr>
                </a:solidFill>
                <a:latin typeface="Arial" pitchFamily="34" charset="0"/>
                <a:cs typeface="Arial" pitchFamily="34" charset="0"/>
              </a:rPr>
              <a:t>Université de Mons</a:t>
            </a:r>
            <a:endParaRPr lang="fr-BE" sz="1600" b="1" dirty="0">
              <a:solidFill>
                <a:schemeClr val="bg1">
                  <a:lumMod val="6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BE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Espace réservé du numéro de diapositive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9FFC6-F3D3-44CE-8875-302054ACEC4E}" type="slidenum">
              <a:rPr lang="fr-BE"/>
              <a:pPr>
                <a:defRPr/>
              </a:pPr>
              <a:t>‹#›</a:t>
            </a:fld>
            <a:endParaRPr lang="fr-BE" dirty="0"/>
          </a:p>
        </p:txBody>
      </p:sp>
      <p:sp>
        <p:nvSpPr>
          <p:cNvPr id="8" name="Espace réservé du pied de page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313720-4A46-4EA2-B743-304B6284788F}" type="datetimeFigureOut">
              <a:rPr lang="fr-BE" smtClean="0"/>
              <a:t>04/09/15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BB533-1F96-45CB-8698-B85B6C9EE146}" type="slidenum">
              <a:rPr lang="fr-BE" smtClean="0"/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99171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6313720-4A46-4EA2-B743-304B6284788F}" type="datetimeFigureOut">
              <a:rPr lang="fr-BE" smtClean="0"/>
              <a:t>04/09/15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BB533-1F96-45CB-8698-B85B6C9EE146}" type="slidenum">
              <a:rPr lang="fr-BE" smtClean="0"/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966025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 err="1" smtClean="0"/>
              <a:t>Cliquez</a:t>
            </a:r>
            <a:r>
              <a:rPr lang="en-US" noProof="0" dirty="0" smtClean="0"/>
              <a:t> pour modifier les styles du </a:t>
            </a:r>
            <a:r>
              <a:rPr lang="en-US" noProof="0" dirty="0" err="1" smtClean="0"/>
              <a:t>texte</a:t>
            </a:r>
            <a:r>
              <a:rPr lang="en-US" noProof="0" dirty="0" smtClean="0"/>
              <a:t> du masque</a:t>
            </a:r>
          </a:p>
          <a:p>
            <a:pPr lvl="1"/>
            <a:r>
              <a:rPr lang="en-US" noProof="0" dirty="0" err="1" smtClean="0"/>
              <a:t>Deuxième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2"/>
            <a:r>
              <a:rPr lang="en-US" noProof="0" dirty="0" err="1" smtClean="0"/>
              <a:t>Troisième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3"/>
            <a:r>
              <a:rPr lang="en-US" noProof="0" dirty="0" err="1" smtClean="0"/>
              <a:t>Quatrième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 smtClean="0"/>
          </a:p>
          <a:p>
            <a:pPr lvl="4"/>
            <a:r>
              <a:rPr lang="en-US" noProof="0" dirty="0" err="1" smtClean="0"/>
              <a:t>Cinquième</a:t>
            </a:r>
            <a:r>
              <a:rPr lang="en-US" noProof="0" dirty="0" smtClean="0"/>
              <a:t> </a:t>
            </a:r>
            <a:r>
              <a:rPr lang="en-US" noProof="0" dirty="0" err="1" smtClean="0"/>
              <a:t>niveau</a:t>
            </a:r>
            <a:endParaRPr lang="en-US" noProof="0" dirty="0"/>
          </a:p>
        </p:txBody>
      </p:sp>
      <p:pic>
        <p:nvPicPr>
          <p:cNvPr id="1028" name="Picture 2"/>
          <p:cNvPicPr>
            <a:picLocks noChangeAspect="1" noChangeArrowheads="1"/>
          </p:cNvPicPr>
          <p:nvPr/>
        </p:nvPicPr>
        <p:blipFill>
          <a:blip r:embed="rId15" cstate="print"/>
          <a:srcRect l="269" t="20290" r="13968" b="25948"/>
          <a:stretch>
            <a:fillRect/>
          </a:stretch>
        </p:blipFill>
        <p:spPr bwMode="auto">
          <a:xfrm>
            <a:off x="0" y="0"/>
            <a:ext cx="9144000" cy="7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2"/>
          <p:cNvPicPr>
            <a:picLocks noChangeAspect="1" noChangeArrowheads="1"/>
          </p:cNvPicPr>
          <p:nvPr/>
        </p:nvPicPr>
        <p:blipFill>
          <a:blip r:embed="rId15" cstate="print"/>
          <a:srcRect l="269" t="20290" r="13968" b="25948"/>
          <a:stretch>
            <a:fillRect/>
          </a:stretch>
        </p:blipFill>
        <p:spPr bwMode="auto">
          <a:xfrm>
            <a:off x="0" y="6780213"/>
            <a:ext cx="9144000" cy="7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3"/>
          </p:nvPr>
        </p:nvSpPr>
        <p:spPr>
          <a:xfrm>
            <a:off x="2228850" y="6581775"/>
            <a:ext cx="6400800" cy="2762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 dirty="0" smtClean="0"/>
              <a:t>Project  # |     Title of the project</a:t>
            </a:r>
            <a:endParaRPr lang="en-US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4"/>
          </p:nvPr>
        </p:nvSpPr>
        <p:spPr>
          <a:xfrm>
            <a:off x="8629650" y="6580188"/>
            <a:ext cx="514350" cy="2778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2788E00-F875-4D77-9ED4-63F826220AA2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timing>
    <p:tnLst>
      <p:par>
        <p:cTn xmlns:p14="http://schemas.microsoft.com/office/powerpoint/2010/main" id="1" dur="indefinite" restart="never" nodeType="tmRoot"/>
      </p:par>
    </p:tnLst>
  </p:timing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fr-BE" sz="4400" b="1" kern="1200" dirty="0">
          <a:solidFill>
            <a:schemeClr val="accent2"/>
          </a:solidFill>
          <a:latin typeface="Calibri" pitchFamily="34" charset="0"/>
          <a:ea typeface="+mj-ea"/>
          <a:cs typeface="Arial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44C4C"/>
          </a:solidFill>
          <a:latin typeface="Calibri" pitchFamily="34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44C4C"/>
          </a:solidFill>
          <a:latin typeface="Calibri" pitchFamily="34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44C4C"/>
          </a:solidFill>
          <a:latin typeface="Calibri" pitchFamily="34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44C4C"/>
          </a:solidFill>
          <a:latin typeface="Calibri" pitchFamily="34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44C4C"/>
          </a:solidFill>
          <a:latin typeface="Calibri" pitchFamily="34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44C4C"/>
          </a:solidFill>
          <a:latin typeface="Calibri" pitchFamily="34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44C4C"/>
          </a:solidFill>
          <a:latin typeface="Calibri" pitchFamily="34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C44C4C"/>
          </a:solidFill>
          <a:latin typeface="Calibri" pitchFamily="34" charset="0"/>
          <a:cs typeface="Arial" charset="0"/>
        </a:defRPr>
      </a:lvl9pPr>
    </p:titleStyle>
    <p:bodyStyle>
      <a:lvl1pPr marL="0" indent="0" algn="l" rtl="0" eaLnBrk="1" fontAlgn="base" hangingPunct="1">
        <a:spcBef>
          <a:spcPct val="20000"/>
        </a:spcBef>
        <a:spcAft>
          <a:spcPct val="0"/>
        </a:spcAft>
        <a:buFont typeface="Arial" charset="0"/>
        <a:buNone/>
        <a:defRPr lang="fr-FR" sz="3200" kern="1200" dirty="0">
          <a:solidFill>
            <a:srgbClr val="808080"/>
          </a:solidFill>
          <a:latin typeface="Calibri" pitchFamily="34" charset="0"/>
          <a:ea typeface="+mn-ea"/>
          <a:cs typeface="Times New Roman" pitchFamily="18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lang="fr-FR" sz="2400" kern="1200" dirty="0">
          <a:solidFill>
            <a:schemeClr val="tx1"/>
          </a:solidFill>
          <a:latin typeface="Calibri" pitchFamily="34" charset="0"/>
          <a:ea typeface="+mn-ea"/>
          <a:cs typeface="Arial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lang="fr-FR" sz="2000" kern="1200" dirty="0">
          <a:solidFill>
            <a:schemeClr val="tx1"/>
          </a:solidFill>
          <a:latin typeface="Calibri" pitchFamily="34" charset="0"/>
          <a:ea typeface="+mn-ea"/>
          <a:cs typeface="Arial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lang="fr-BE" sz="2000" kern="1200" dirty="0">
          <a:solidFill>
            <a:schemeClr val="tx1"/>
          </a:solidFill>
          <a:latin typeface="+mn-lt"/>
          <a:ea typeface="+mn-ea"/>
          <a:cs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lang="fr-BE" kern="1200" dirty="0">
          <a:solidFill>
            <a:schemeClr val="tx1"/>
          </a:solidFill>
          <a:latin typeface="+mn-lt"/>
          <a:ea typeface="+mn-ea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4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Relationship Id="rId3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9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0.png"/><Relationship Id="rId1" Type="http://schemas.microsoft.com/office/2007/relationships/media" Target="../media/media2.mov"/><Relationship Id="rId2" Type="http://schemas.openxmlformats.org/officeDocument/2006/relationships/video" Target="../media/media2.mov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1.png"/><Relationship Id="rId3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7" Type="http://schemas.openxmlformats.org/officeDocument/2006/relationships/diagramData" Target="../diagrams/data4.xml"/><Relationship Id="rId8" Type="http://schemas.openxmlformats.org/officeDocument/2006/relationships/diagramLayout" Target="../diagrams/layout4.xml"/><Relationship Id="rId9" Type="http://schemas.openxmlformats.org/officeDocument/2006/relationships/diagramQuickStyle" Target="../diagrams/quickStyle4.xml"/><Relationship Id="rId10" Type="http://schemas.openxmlformats.org/officeDocument/2006/relationships/diagramColors" Target="../diagrams/colors4.xml"/><Relationship Id="rId11" Type="http://schemas.microsoft.com/office/2007/relationships/diagramDrawing" Target="../diagrams/drawing4.xml"/><Relationship Id="rId1" Type="http://schemas.openxmlformats.org/officeDocument/2006/relationships/slideLayout" Target="../slideLayouts/slideLayout13.xml"/><Relationship Id="rId2" Type="http://schemas.openxmlformats.org/officeDocument/2006/relationships/diagramData" Target="../diagrams/data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4" Type="http://schemas.openxmlformats.org/officeDocument/2006/relationships/image" Target="../media/image22.png"/><Relationship Id="rId1" Type="http://schemas.microsoft.com/office/2007/relationships/media" Target="../media/media3.mov"/><Relationship Id="rId2" Type="http://schemas.openxmlformats.org/officeDocument/2006/relationships/video" Target="../media/media3.mo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4" Type="http://schemas.openxmlformats.org/officeDocument/2006/relationships/image" Target="../media/image23.png"/><Relationship Id="rId1" Type="http://schemas.microsoft.com/office/2007/relationships/media" Target="../media/media4.mov"/><Relationship Id="rId2" Type="http://schemas.openxmlformats.org/officeDocument/2006/relationships/video" Target="../media/media4.mov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ous-titre 1"/>
          <p:cNvSpPr>
            <a:spLocks noGrp="1"/>
          </p:cNvSpPr>
          <p:nvPr>
            <p:ph type="subTitle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E</a:t>
            </a:r>
            <a:r>
              <a:rPr lang="en-US" sz="3600" b="1" dirty="0" smtClean="0"/>
              <a:t>nvironment </a:t>
            </a:r>
            <a:r>
              <a:rPr lang="en-US" sz="3600" b="1" dirty="0" smtClean="0">
                <a:solidFill>
                  <a:srgbClr val="FF0000"/>
                </a:solidFill>
              </a:rPr>
              <a:t>A</a:t>
            </a:r>
            <a:r>
              <a:rPr lang="en-US" sz="3600" b="1" dirty="0" smtClean="0"/>
              <a:t>ware </a:t>
            </a:r>
            <a:r>
              <a:rPr lang="en-US" sz="3600" b="1" dirty="0" smtClean="0">
                <a:solidFill>
                  <a:srgbClr val="FF0000"/>
                </a:solidFill>
              </a:rPr>
              <a:t>S</a:t>
            </a:r>
            <a:r>
              <a:rPr lang="en-US" sz="3600" b="1" dirty="0" smtClean="0"/>
              <a:t>ocial </a:t>
            </a:r>
            <a:r>
              <a:rPr lang="en-US" sz="3600" b="1" dirty="0" smtClean="0">
                <a:solidFill>
                  <a:srgbClr val="FF0000"/>
                </a:solidFill>
              </a:rPr>
              <a:t>A</a:t>
            </a:r>
            <a:r>
              <a:rPr lang="en-US" sz="3600" b="1" dirty="0" smtClean="0"/>
              <a:t>gent</a:t>
            </a:r>
            <a:endParaRPr lang="en-US" sz="3600" b="1" dirty="0"/>
          </a:p>
        </p:txBody>
      </p:sp>
      <p:sp>
        <p:nvSpPr>
          <p:cNvPr id="23555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EASA</a:t>
            </a:r>
            <a:endParaRPr lang="en-US" dirty="0"/>
          </a:p>
        </p:txBody>
      </p:sp>
      <p:sp>
        <p:nvSpPr>
          <p:cNvPr id="23556" name="Espace réservé du texte 3"/>
          <p:cNvSpPr>
            <a:spLocks noGrp="1"/>
          </p:cNvSpPr>
          <p:nvPr>
            <p:ph type="body" sz="quarter" idx="10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dirty="0" smtClean="0"/>
              <a:t>project5@</a:t>
            </a:r>
            <a:r>
              <a:rPr lang="en-US" dirty="0"/>
              <a:t>enterface.net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BDC-S2-americas-best-dance-crew-1507553-725-3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300" y="3123937"/>
            <a:ext cx="6489700" cy="3267229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413000"/>
            <a:ext cx="8229600" cy="3713163"/>
          </a:xfrm>
        </p:spPr>
        <p:txBody>
          <a:bodyPr/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20 participants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6 countries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10 institutions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People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84D0D07-BA6C-4CE2-85E1-215477AE30BF}" type="slidenum">
              <a:rPr lang="en-US" noProof="0" smtClean="0"/>
              <a:pPr>
                <a:defRPr/>
              </a:pPr>
              <a:t>2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5450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cs typeface="Arial" charset="0"/>
              </a:rPr>
              <a:t>EASA Project</a:t>
            </a:r>
            <a:endParaRPr lang="en-US" dirty="0">
              <a:cs typeface="Arial" charset="0"/>
            </a:endParaRPr>
          </a:p>
        </p:txBody>
      </p:sp>
      <p:sp>
        <p:nvSpPr>
          <p:cNvPr id="32772" name="Espace réservé du numéro de diapositive 5"/>
          <p:cNvSpPr>
            <a:spLocks noGrp="1"/>
          </p:cNvSpPr>
          <p:nvPr>
            <p:ph type="sldNum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3BCDDE-B4AB-4405-BDF4-F4B028AEFEA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/>
          </a:p>
        </p:txBody>
      </p:sp>
      <p:sp>
        <p:nvSpPr>
          <p:cNvPr id="32773" name="Espace réservé du pied de page 6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endParaRPr lang="en-US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36810961"/>
              </p:ext>
            </p:extLst>
          </p:nvPr>
        </p:nvGraphicFramePr>
        <p:xfrm>
          <a:off x="1257300" y="1473200"/>
          <a:ext cx="7124700" cy="4648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itre 2"/>
          <p:cNvSpPr txBox="1">
            <a:spLocks/>
          </p:cNvSpPr>
          <p:nvPr/>
        </p:nvSpPr>
        <p:spPr bwMode="auto">
          <a:xfrm>
            <a:off x="0" y="1925638"/>
            <a:ext cx="1219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fr-BE" sz="4400" b="1" kern="1200">
                <a:solidFill>
                  <a:schemeClr val="accent2"/>
                </a:solidFill>
                <a:latin typeface="Calibri" pitchFamily="34" charset="0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en-US" dirty="0" smtClean="0">
                <a:cs typeface="Arial" charset="0"/>
              </a:rPr>
              <a:t>EA</a:t>
            </a:r>
            <a:endParaRPr lang="en-US" dirty="0">
              <a:cs typeface="Arial" charset="0"/>
            </a:endParaRPr>
          </a:p>
        </p:txBody>
      </p:sp>
      <p:sp>
        <p:nvSpPr>
          <p:cNvPr id="10" name="Titre 2"/>
          <p:cNvSpPr txBox="1">
            <a:spLocks/>
          </p:cNvSpPr>
          <p:nvPr/>
        </p:nvSpPr>
        <p:spPr bwMode="auto">
          <a:xfrm>
            <a:off x="0" y="4084638"/>
            <a:ext cx="1219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fr-BE" sz="4400" b="1" kern="1200">
                <a:solidFill>
                  <a:schemeClr val="accent2"/>
                </a:solidFill>
                <a:latin typeface="Calibri" pitchFamily="34" charset="0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en-US" dirty="0" smtClean="0">
                <a:cs typeface="Arial" charset="0"/>
              </a:rPr>
              <a:t>SA</a:t>
            </a:r>
            <a:endParaRPr lang="en-US" dirty="0">
              <a:cs typeface="Arial" charset="0"/>
            </a:endParaRPr>
          </a:p>
        </p:txBody>
      </p:sp>
      <p:pic>
        <p:nvPicPr>
          <p:cNvPr id="2" name="Picture 1" descr="2014_08_09_SN_shrinkwrap_unpacked__30-06-2015-REAL-TIME-OSC-VERSION_blend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128" y="3695700"/>
            <a:ext cx="2243171" cy="1553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0521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 structure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84D0D07-BA6C-4CE2-85E1-215477AE30BF}" type="slidenum">
              <a:rPr lang="en-US" noProof="0" smtClean="0"/>
              <a:pPr>
                <a:defRPr/>
              </a:pPr>
              <a:t>4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-1308100" y="1600200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>
            <a:normAutofit/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808080"/>
              </a:solidFill>
              <a:effectLst/>
              <a:uLnTx/>
              <a:uFillTx/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431573389"/>
              </p:ext>
            </p:extLst>
          </p:nvPr>
        </p:nvGraphicFramePr>
        <p:xfrm>
          <a:off x="1003300" y="1397000"/>
          <a:ext cx="7162800" cy="492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22368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re 2"/>
          <p:cNvSpPr>
            <a:spLocks noGrp="1"/>
          </p:cNvSpPr>
          <p:nvPr>
            <p:ph type="title"/>
          </p:nvPr>
        </p:nvSpPr>
        <p:spPr>
          <a:xfrm>
            <a:off x="647700" y="114300"/>
            <a:ext cx="8229600" cy="896938"/>
          </a:xfrm>
        </p:spPr>
        <p:txBody>
          <a:bodyPr/>
          <a:lstStyle/>
          <a:p>
            <a:r>
              <a:rPr lang="en-US" dirty="0" smtClean="0">
                <a:cs typeface="Arial" charset="0"/>
              </a:rPr>
              <a:t>WP0 : Building database</a:t>
            </a:r>
            <a:endParaRPr lang="en-US" dirty="0">
              <a:cs typeface="Arial" charset="0"/>
            </a:endParaRPr>
          </a:p>
        </p:txBody>
      </p:sp>
      <p:sp>
        <p:nvSpPr>
          <p:cNvPr id="32772" name="Espace réservé du numéro de diapositive 5"/>
          <p:cNvSpPr>
            <a:spLocks noGrp="1"/>
          </p:cNvSpPr>
          <p:nvPr>
            <p:ph type="sldNum" sz="quarter" idx="10"/>
          </p:nvPr>
        </p:nvSpPr>
        <p:spPr bwMode="auto">
          <a:xfrm>
            <a:off x="8629650" y="6580188"/>
            <a:ext cx="514350" cy="277812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3BCDDE-B4AB-4405-BDF4-F4B028AEFEA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/>
          </a:p>
        </p:txBody>
      </p:sp>
      <p:sp>
        <p:nvSpPr>
          <p:cNvPr id="32773" name="Espace réservé du pied de page 6"/>
          <p:cNvSpPr>
            <a:spLocks noGrp="1"/>
          </p:cNvSpPr>
          <p:nvPr>
            <p:ph type="ftr" sz="quarter" idx="11"/>
          </p:nvPr>
        </p:nvSpPr>
        <p:spPr bwMode="auto">
          <a:xfrm>
            <a:off x="2317750" y="6581775"/>
            <a:ext cx="6400800" cy="2762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dirty="0"/>
              <a:t>Project  </a:t>
            </a:r>
            <a:r>
              <a:rPr lang="en-US" dirty="0" smtClean="0"/>
              <a:t>5 </a:t>
            </a:r>
            <a:r>
              <a:rPr lang="en-US" dirty="0"/>
              <a:t>|     </a:t>
            </a:r>
            <a:r>
              <a:rPr lang="en-US" dirty="0" smtClean="0"/>
              <a:t>EASA PROJECT</a:t>
            </a:r>
            <a:endParaRPr lang="en-US" dirty="0"/>
          </a:p>
        </p:txBody>
      </p:sp>
      <p:pic>
        <p:nvPicPr>
          <p:cNvPr id="6" name="Picture 5" descr="tv_scensv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8613" y="965200"/>
            <a:ext cx="4783117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8711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Espace réservé du numéro de diapositive 5"/>
          <p:cNvSpPr>
            <a:spLocks noGrp="1"/>
          </p:cNvSpPr>
          <p:nvPr>
            <p:ph type="sldNum" sz="quarter" idx="10"/>
          </p:nvPr>
        </p:nvSpPr>
        <p:spPr bwMode="auto">
          <a:xfrm>
            <a:off x="8629650" y="6580188"/>
            <a:ext cx="514350" cy="277812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3BCDDE-B4AB-4405-BDF4-F4B028AEFEA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  <p:sp>
        <p:nvSpPr>
          <p:cNvPr id="32773" name="Espace réservé du pied de page 6"/>
          <p:cNvSpPr>
            <a:spLocks noGrp="1"/>
          </p:cNvSpPr>
          <p:nvPr>
            <p:ph type="ftr" sz="quarter" idx="11"/>
          </p:nvPr>
        </p:nvSpPr>
        <p:spPr bwMode="auto">
          <a:xfrm>
            <a:off x="2317750" y="6581775"/>
            <a:ext cx="6400800" cy="2762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dirty="0"/>
              <a:t>Project  </a:t>
            </a:r>
            <a:r>
              <a:rPr lang="en-US" dirty="0" smtClean="0"/>
              <a:t>5 </a:t>
            </a:r>
            <a:r>
              <a:rPr lang="en-US" dirty="0"/>
              <a:t>|     </a:t>
            </a:r>
            <a:r>
              <a:rPr lang="en-US" dirty="0" smtClean="0"/>
              <a:t>EASA PROJECT</a:t>
            </a:r>
            <a:endParaRPr lang="en-US" dirty="0"/>
          </a:p>
        </p:txBody>
      </p:sp>
      <p:pic>
        <p:nvPicPr>
          <p:cNvPr id="5" name="Picture 4" descr="IMG_20150811_19023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587375" y="2505075"/>
            <a:ext cx="4978400" cy="2800350"/>
          </a:xfrm>
          <a:prstGeom prst="rect">
            <a:avLst/>
          </a:prstGeom>
        </p:spPr>
      </p:pic>
      <p:pic>
        <p:nvPicPr>
          <p:cNvPr id="9" name="Picture 8" descr="IMG_20150812_173729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100" y="1419225"/>
            <a:ext cx="4381500" cy="2464593"/>
          </a:xfrm>
          <a:prstGeom prst="rect">
            <a:avLst/>
          </a:prstGeom>
        </p:spPr>
      </p:pic>
      <p:pic>
        <p:nvPicPr>
          <p:cNvPr id="10" name="Picture 9" descr="IMG_20150811_190255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333" y="3963988"/>
            <a:ext cx="4377267" cy="2462212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177800" y="5283200"/>
            <a:ext cx="1460500" cy="609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901700" y="1003300"/>
            <a:ext cx="762000" cy="1257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6045200" y="1003300"/>
            <a:ext cx="1066800" cy="7493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7137400" y="965200"/>
            <a:ext cx="25400" cy="1168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>
            <a:off x="7683500" y="2692400"/>
            <a:ext cx="901700" cy="76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7835900" y="2679700"/>
            <a:ext cx="774700" cy="279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H="1">
            <a:off x="7912100" y="2679700"/>
            <a:ext cx="711200" cy="787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099300" y="266700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>
            <a:normAutofit lnSpcReduction="10000"/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Computer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r>
              <a:rPr lang="en-US" sz="2800" dirty="0" smtClean="0">
                <a:solidFill>
                  <a:srgbClr val="80808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Sound Card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808080"/>
              </a:solidFill>
              <a:effectLst/>
              <a:uLnTx/>
              <a:uFillTx/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229600" y="2095500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>
            <a:normAutofit/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FM</a:t>
            </a:r>
          </a:p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808080"/>
              </a:solidFill>
              <a:effectLst/>
              <a:uLnTx/>
              <a:uFillTx/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33400" y="431800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>
            <a:normAutofit/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KINECT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-88900" y="5270500"/>
            <a:ext cx="914400" cy="914400"/>
          </a:xfrm>
          <a:prstGeom prst="rect">
            <a:avLst/>
          </a:prstGeom>
        </p:spPr>
        <p:txBody>
          <a:bodyPr vert="horz" wrap="none" lIns="91440" tIns="45720" rIns="91440" bIns="45720" rtlCol="0">
            <a:normAutofit/>
          </a:bodyPr>
          <a:lstStyle/>
          <a:p>
            <a:pPr marL="342900" marR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Calibri" pitchFamily="34" charset="0"/>
                <a:ea typeface="Calibri" pitchFamily="34" charset="0"/>
                <a:cs typeface="Times New Roman" pitchFamily="18" charset="0"/>
              </a:rPr>
              <a:t>M4</a:t>
            </a:r>
          </a:p>
        </p:txBody>
      </p:sp>
    </p:spTree>
    <p:extLst>
      <p:ext uri="{BB962C8B-B14F-4D97-AF65-F5344CB8AC3E}">
        <p14:creationId xmlns:p14="http://schemas.microsoft.com/office/powerpoint/2010/main" val="20482282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re 2"/>
          <p:cNvSpPr>
            <a:spLocks noGrp="1"/>
          </p:cNvSpPr>
          <p:nvPr>
            <p:ph type="title"/>
          </p:nvPr>
        </p:nvSpPr>
        <p:spPr>
          <a:xfrm>
            <a:off x="647700" y="185738"/>
            <a:ext cx="8229600" cy="1143000"/>
          </a:xfrm>
        </p:spPr>
        <p:txBody>
          <a:bodyPr/>
          <a:lstStyle/>
          <a:p>
            <a:r>
              <a:rPr lang="en-US" dirty="0" smtClean="0">
                <a:cs typeface="Arial" charset="0"/>
              </a:rPr>
              <a:t>Data collection</a:t>
            </a:r>
            <a:endParaRPr lang="en-US" dirty="0">
              <a:cs typeface="Arial" charset="0"/>
            </a:endParaRPr>
          </a:p>
        </p:txBody>
      </p:sp>
      <p:sp>
        <p:nvSpPr>
          <p:cNvPr id="32772" name="Espace réservé du numéro de diapositive 5"/>
          <p:cNvSpPr>
            <a:spLocks noGrp="1"/>
          </p:cNvSpPr>
          <p:nvPr>
            <p:ph type="sldNum" sz="quarter" idx="10"/>
          </p:nvPr>
        </p:nvSpPr>
        <p:spPr bwMode="auto">
          <a:xfrm>
            <a:off x="8629650" y="6580188"/>
            <a:ext cx="514350" cy="277812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3BCDDE-B4AB-4405-BDF4-F4B028AEFEA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/>
          </a:p>
        </p:txBody>
      </p:sp>
      <p:sp>
        <p:nvSpPr>
          <p:cNvPr id="32773" name="Espace réservé du pied de page 6"/>
          <p:cNvSpPr>
            <a:spLocks noGrp="1"/>
          </p:cNvSpPr>
          <p:nvPr>
            <p:ph type="ftr" sz="quarter" idx="11"/>
          </p:nvPr>
        </p:nvSpPr>
        <p:spPr bwMode="auto">
          <a:xfrm>
            <a:off x="2317750" y="6581775"/>
            <a:ext cx="6400800" cy="2762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dirty="0"/>
              <a:t>Project  </a:t>
            </a:r>
            <a:r>
              <a:rPr lang="en-US" dirty="0" smtClean="0"/>
              <a:t>5 </a:t>
            </a:r>
            <a:r>
              <a:rPr lang="en-US" dirty="0"/>
              <a:t>|     </a:t>
            </a:r>
            <a:r>
              <a:rPr lang="en-US" dirty="0" smtClean="0"/>
              <a:t>EASA PROJECT</a:t>
            </a:r>
            <a:endParaRPr lang="en-US" dirty="0"/>
          </a:p>
        </p:txBody>
      </p:sp>
      <p:sp>
        <p:nvSpPr>
          <p:cNvPr id="11" name="Espace réservé du contenu 1"/>
          <p:cNvSpPr>
            <a:spLocks noGrp="1"/>
          </p:cNvSpPr>
          <p:nvPr>
            <p:ph idx="1"/>
          </p:nvPr>
        </p:nvSpPr>
        <p:spPr>
          <a:xfrm>
            <a:off x="5232400" y="800100"/>
            <a:ext cx="3594100" cy="27305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en-US" sz="3600" dirty="0" smtClean="0"/>
          </a:p>
          <a:p>
            <a:pPr algn="ctr" fontAlgn="auto">
              <a:spcAft>
                <a:spcPts val="0"/>
              </a:spcAft>
              <a:defRPr/>
            </a:pPr>
            <a:r>
              <a:rPr lang="en-US" sz="3600" dirty="0" err="1" smtClean="0"/>
              <a:t>Optitrack</a:t>
            </a:r>
            <a:r>
              <a:rPr lang="en-US" sz="3600" dirty="0" smtClean="0"/>
              <a:t>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en-US" sz="3600" dirty="0" smtClean="0"/>
              <a:t>motion capture system</a:t>
            </a:r>
            <a:endParaRPr lang="en-US" sz="1400" dirty="0"/>
          </a:p>
          <a:p>
            <a:pPr fontAlgn="auto">
              <a:spcAft>
                <a:spcPts val="0"/>
              </a:spcAft>
              <a:defRPr/>
            </a:pPr>
            <a:endParaRPr lang="en-US" sz="1400" dirty="0" smtClean="0"/>
          </a:p>
          <a:p>
            <a:pPr fontAlgn="auto">
              <a:spcAft>
                <a:spcPts val="0"/>
              </a:spcAft>
              <a:defRPr/>
            </a:pPr>
            <a:endParaRPr lang="en-US" sz="1400" dirty="0"/>
          </a:p>
          <a:p>
            <a:pPr fontAlgn="auto">
              <a:spcAft>
                <a:spcPts val="0"/>
              </a:spcAft>
              <a:defRPr/>
            </a:pPr>
            <a:endParaRPr lang="en-US" sz="1400" dirty="0" smtClean="0"/>
          </a:p>
          <a:p>
            <a:pPr fontAlgn="auto">
              <a:spcAft>
                <a:spcPts val="0"/>
              </a:spcAft>
              <a:defRPr/>
            </a:pPr>
            <a:endParaRPr lang="en-US" sz="1400" dirty="0" smtClean="0"/>
          </a:p>
          <a:p>
            <a:pPr fontAlgn="auto">
              <a:spcAft>
                <a:spcPts val="0"/>
              </a:spcAft>
              <a:defRPr/>
            </a:pPr>
            <a:endParaRPr lang="en-US" sz="1400" dirty="0"/>
          </a:p>
        </p:txBody>
      </p:sp>
      <p:pic>
        <p:nvPicPr>
          <p:cNvPr id="4" name="Picture 3" descr="volume7CamDeskt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710" y="3429000"/>
            <a:ext cx="5599289" cy="3149600"/>
          </a:xfrm>
          <a:prstGeom prst="rect">
            <a:avLst/>
          </a:prstGeom>
        </p:spPr>
      </p:pic>
      <p:pic>
        <p:nvPicPr>
          <p:cNvPr id="3" name="Picture 2" descr="markers_from_guide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" y="1111249"/>
            <a:ext cx="4536182" cy="3789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6731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WP1 : Attention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84D0D07-BA6C-4CE2-85E1-215477AE30BF}" type="slidenum">
              <a:rPr lang="en-US" noProof="0" smtClean="0"/>
              <a:pPr>
                <a:defRPr/>
              </a:pPr>
              <a:t>8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Project  # |     Title of the project</a:t>
            </a:r>
            <a:endParaRPr lang="en-US" dirty="0"/>
          </a:p>
        </p:txBody>
      </p:sp>
      <p:sp>
        <p:nvSpPr>
          <p:cNvPr id="6" name="Content Placeholder 1"/>
          <p:cNvSpPr>
            <a:spLocks noGrp="1"/>
          </p:cNvSpPr>
          <p:nvPr>
            <p:ph idx="1"/>
          </p:nvPr>
        </p:nvSpPr>
        <p:spPr>
          <a:xfrm>
            <a:off x="444500" y="1816101"/>
            <a:ext cx="8229600" cy="711200"/>
          </a:xfrm>
        </p:spPr>
        <p:txBody>
          <a:bodyPr/>
          <a:lstStyle/>
          <a:p>
            <a:pPr algn="ctr"/>
            <a:r>
              <a:rPr lang="en-US" dirty="0" smtClean="0"/>
              <a:t>Where to look in the 3D scene ?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7" name="Picture 6" descr="iStock_000016840467Sm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0900" y="3265441"/>
            <a:ext cx="4902200" cy="326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2526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WP1 : Attention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84D0D07-BA6C-4CE2-85E1-215477AE30BF}" type="slidenum">
              <a:rPr lang="en-US" noProof="0" smtClean="0"/>
              <a:pPr>
                <a:defRPr/>
              </a:pPr>
              <a:t>9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Project  # |     Title of the project</a:t>
            </a:r>
            <a:endParaRPr lang="en-US" dirty="0"/>
          </a:p>
        </p:txBody>
      </p:sp>
      <p:sp>
        <p:nvSpPr>
          <p:cNvPr id="6" name="Content Placeholder 1"/>
          <p:cNvSpPr>
            <a:spLocks noGrp="1"/>
          </p:cNvSpPr>
          <p:nvPr>
            <p:ph idx="1"/>
          </p:nvPr>
        </p:nvSpPr>
        <p:spPr>
          <a:xfrm>
            <a:off x="444500" y="901700"/>
            <a:ext cx="8229600" cy="13970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Multimodal scene analysis (</a:t>
            </a:r>
            <a:r>
              <a:rPr lang="en-US" dirty="0" smtClean="0"/>
              <a:t>3D – 2D – Audio)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8" name="WP1_enterface (2)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9207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7625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WP1 : attention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84D0D07-BA6C-4CE2-85E1-215477AE30BF}" type="slidenum">
              <a:rPr lang="en-US" noProof="0" smtClean="0"/>
              <a:pPr>
                <a:defRPr/>
              </a:pPr>
              <a:t>10</a:t>
            </a:fld>
            <a:endParaRPr lang="en-U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Project  # |     Title of the project</a:t>
            </a:r>
            <a:endParaRPr lang="en-US" dirty="0"/>
          </a:p>
        </p:txBody>
      </p:sp>
      <p:pic>
        <p:nvPicPr>
          <p:cNvPr id="6" name="SR3D_final_presentation-1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4200" y="165100"/>
            <a:ext cx="7969250" cy="637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9487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Kevin\Desktop\plot pres enterface\Rplot0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590" y="2103004"/>
            <a:ext cx="4248471" cy="450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2029934470"/>
              </p:ext>
            </p:extLst>
          </p:nvPr>
        </p:nvGraphicFramePr>
        <p:xfrm>
          <a:off x="424831" y="3211073"/>
          <a:ext cx="3396777" cy="2448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 5"/>
          <p:cNvSpPr/>
          <p:nvPr/>
        </p:nvSpPr>
        <p:spPr>
          <a:xfrm>
            <a:off x="6939870" y="2413211"/>
            <a:ext cx="144016" cy="14401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Rectangle 11"/>
          <p:cNvSpPr/>
          <p:nvPr/>
        </p:nvSpPr>
        <p:spPr>
          <a:xfrm>
            <a:off x="6939870" y="3027452"/>
            <a:ext cx="144016" cy="144016"/>
          </a:xfrm>
          <a:prstGeom prst="rect">
            <a:avLst/>
          </a:prstGeom>
          <a:solidFill>
            <a:srgbClr val="55F3F7"/>
          </a:solidFill>
          <a:ln>
            <a:solidFill>
              <a:srgbClr val="55F3F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TextBox 6"/>
          <p:cNvSpPr txBox="1"/>
          <p:nvPr/>
        </p:nvSpPr>
        <p:spPr>
          <a:xfrm>
            <a:off x="7155894" y="2346719"/>
            <a:ext cx="12961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200" b="1" dirty="0" smtClean="0"/>
              <a:t>System </a:t>
            </a:r>
            <a:r>
              <a:rPr lang="fr-BE" sz="1200" b="1" dirty="0" err="1" smtClean="0"/>
              <a:t>Accuracy</a:t>
            </a:r>
            <a:endParaRPr lang="fr-BE" sz="1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181294" y="2846660"/>
            <a:ext cx="1368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200" b="1" dirty="0" err="1" smtClean="0"/>
              <a:t>Random</a:t>
            </a:r>
            <a:r>
              <a:rPr lang="fr-BE" sz="1200" b="1" dirty="0" smtClean="0"/>
              <a:t> </a:t>
            </a:r>
            <a:r>
              <a:rPr lang="fr-BE" sz="1200" b="1" dirty="0" err="1" smtClean="0"/>
              <a:t>Accuracy</a:t>
            </a:r>
            <a:endParaRPr lang="fr-BE" sz="12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211960" y="3183124"/>
            <a:ext cx="504055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1200" b="1" dirty="0" smtClean="0"/>
              <a:t>45%</a:t>
            </a:r>
            <a:endParaRPr lang="fr-BE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4211961" y="4274277"/>
            <a:ext cx="49566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1200" b="1" dirty="0" smtClean="0"/>
              <a:t>40%</a:t>
            </a:r>
            <a:endParaRPr lang="fr-BE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211962" y="5487380"/>
            <a:ext cx="49566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BE" sz="1200" b="1" dirty="0" smtClean="0"/>
              <a:t>35%</a:t>
            </a:r>
            <a:endParaRPr lang="fr-BE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5283686" y="6362509"/>
            <a:ext cx="57606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BE" sz="1200" b="1" dirty="0" smtClean="0"/>
              <a:t>Body</a:t>
            </a:r>
            <a:endParaRPr lang="fr-BE" sz="1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6331608" y="6376409"/>
            <a:ext cx="76769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BE" sz="1200" b="1" dirty="0" err="1" smtClean="0"/>
              <a:t>FaceP</a:t>
            </a:r>
            <a:endParaRPr lang="fr-BE" sz="1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443926" y="6362508"/>
            <a:ext cx="57606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fr-BE" sz="1200" b="1" dirty="0" smtClean="0"/>
              <a:t>Face</a:t>
            </a:r>
            <a:endParaRPr lang="fr-BE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85558" y="2374718"/>
            <a:ext cx="2144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b="1" dirty="0" smtClean="0"/>
              <a:t>Data Distribution:</a:t>
            </a:r>
            <a:endParaRPr lang="fr-BE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4347582" y="1598853"/>
            <a:ext cx="218021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500" b="1" dirty="0" err="1" smtClean="0"/>
              <a:t>Accuracy</a:t>
            </a:r>
            <a:r>
              <a:rPr lang="fr-BE" sz="2500" b="1" dirty="0" smtClean="0"/>
              <a:t>:</a:t>
            </a:r>
            <a:endParaRPr lang="fr-BE" sz="2500" b="1" dirty="0"/>
          </a:p>
        </p:txBody>
      </p:sp>
      <p:sp>
        <p:nvSpPr>
          <p:cNvPr id="21" name="Title 2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fr-BE" sz="4400" b="1" kern="1200" dirty="0">
                <a:solidFill>
                  <a:schemeClr val="accent2"/>
                </a:solidFill>
                <a:latin typeface="Calibri" pitchFamily="34" charset="0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en-US" dirty="0" smtClean="0"/>
              <a:t>WP2 : Affect Recognition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7886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79175040"/>
              </p:ext>
            </p:extLst>
          </p:nvPr>
        </p:nvGraphicFramePr>
        <p:xfrm>
          <a:off x="2339752" y="1052736"/>
          <a:ext cx="4416152" cy="2824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403648" y="3201476"/>
            <a:ext cx="2088232" cy="1200329"/>
          </a:xfrm>
          <a:prstGeom prst="rect">
            <a:avLst/>
          </a:prstGeom>
          <a:noFill/>
          <a:ln cap="rnd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BE" b="1" dirty="0" err="1" smtClean="0"/>
              <a:t>Low</a:t>
            </a:r>
            <a:r>
              <a:rPr lang="fr-BE" b="1" dirty="0" smtClean="0"/>
              <a:t> </a:t>
            </a:r>
            <a:r>
              <a:rPr lang="fr-BE" b="1" dirty="0" err="1" smtClean="0"/>
              <a:t>level</a:t>
            </a:r>
            <a:r>
              <a:rPr lang="fr-BE" b="1" dirty="0" smtClean="0"/>
              <a:t> motion capture </a:t>
            </a:r>
            <a:r>
              <a:rPr lang="fr-BE" b="1" dirty="0" err="1" smtClean="0"/>
              <a:t>features</a:t>
            </a:r>
            <a:r>
              <a:rPr lang="fr-BE" b="1" dirty="0" smtClean="0"/>
              <a:t> </a:t>
            </a:r>
            <a:r>
              <a:rPr lang="fr-BE" b="1" dirty="0" err="1" smtClean="0"/>
              <a:t>from</a:t>
            </a:r>
            <a:r>
              <a:rPr lang="fr-BE" b="1" dirty="0" smtClean="0"/>
              <a:t> the </a:t>
            </a:r>
            <a:r>
              <a:rPr lang="fr-BE" b="1" dirty="0" smtClean="0">
                <a:solidFill>
                  <a:srgbClr val="00B0F0"/>
                </a:solidFill>
              </a:rPr>
              <a:t>IEMOCAP</a:t>
            </a:r>
            <a:r>
              <a:rPr lang="fr-BE" b="1" dirty="0" smtClean="0"/>
              <a:t> corpus</a:t>
            </a:r>
            <a:endParaRPr lang="fr-BE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724128" y="3339975"/>
            <a:ext cx="1728192" cy="646331"/>
          </a:xfrm>
          <a:prstGeom prst="rect">
            <a:avLst/>
          </a:prstGeom>
          <a:noFill/>
          <a:ln cap="rnd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BE" b="1" dirty="0" smtClean="0"/>
              <a:t>High </a:t>
            </a:r>
            <a:r>
              <a:rPr lang="fr-BE" b="1" dirty="0" err="1" smtClean="0"/>
              <a:t>level</a:t>
            </a:r>
            <a:r>
              <a:rPr lang="fr-BE" b="1" dirty="0" smtClean="0"/>
              <a:t> </a:t>
            </a:r>
            <a:r>
              <a:rPr lang="fr-BE" b="1" dirty="0" err="1" smtClean="0"/>
              <a:t>descriptors</a:t>
            </a:r>
            <a:endParaRPr lang="fr-BE" b="1" dirty="0"/>
          </a:p>
        </p:txBody>
      </p:sp>
      <p:sp>
        <p:nvSpPr>
          <p:cNvPr id="7" name="Right Brace 6"/>
          <p:cNvSpPr/>
          <p:nvPr/>
        </p:nvSpPr>
        <p:spPr>
          <a:xfrm rot="5400000">
            <a:off x="4058798" y="1061882"/>
            <a:ext cx="1098411" cy="6840760"/>
          </a:xfrm>
          <a:prstGeom prst="rightBrace">
            <a:avLst>
              <a:gd name="adj1" fmla="val 43421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53631114"/>
              </p:ext>
            </p:extLst>
          </p:nvPr>
        </p:nvGraphicFramePr>
        <p:xfrm>
          <a:off x="1463823" y="5157192"/>
          <a:ext cx="6276529" cy="1527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2" name="Title 2"/>
          <p:cNvSpPr txBox="1">
            <a:spLocks/>
          </p:cNvSpPr>
          <p:nvPr/>
        </p:nvSpPr>
        <p:spPr bwMode="auto">
          <a:xfrm>
            <a:off x="457200" y="1349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lang="fr-BE" sz="4400" b="1" kern="1200" dirty="0">
                <a:solidFill>
                  <a:schemeClr val="accent2"/>
                </a:solidFill>
                <a:latin typeface="Calibri" pitchFamily="34" charset="0"/>
                <a:ea typeface="+mj-ea"/>
                <a:cs typeface="Arial" pitchFamily="34" charset="0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C44C4C"/>
                </a:solidFill>
                <a:latin typeface="Calibri" pitchFamily="34" charset="0"/>
                <a:cs typeface="Arial" charset="0"/>
              </a:defRPr>
            </a:lvl9pPr>
          </a:lstStyle>
          <a:p>
            <a:r>
              <a:rPr lang="en-US" dirty="0" smtClean="0"/>
              <a:t>WP2 : Affect Recognition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610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WP4 : Synthesis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Among other things :</a:t>
            </a:r>
          </a:p>
          <a:p>
            <a:endParaRPr lang="en-US" dirty="0" smtClean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Recorded segments concatenation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HMM modeling on affect data </a:t>
            </a:r>
          </a:p>
          <a:p>
            <a:pPr marL="1200150" lvl="1" indent="-457200">
              <a:buFont typeface="Arial"/>
              <a:buChar char="•"/>
            </a:pPr>
            <a:r>
              <a:rPr lang="en-US" dirty="0" smtClean="0"/>
              <a:t>Disgust </a:t>
            </a:r>
          </a:p>
          <a:p>
            <a:pPr marL="1200150" lvl="1" indent="-457200">
              <a:buFont typeface="Arial"/>
              <a:buChar char="•"/>
            </a:pPr>
            <a:r>
              <a:rPr lang="en-US" dirty="0" smtClean="0"/>
              <a:t>Positive surprise </a:t>
            </a:r>
          </a:p>
          <a:p>
            <a:pPr marL="1200150" lvl="1" indent="-457200">
              <a:buFont typeface="Arial"/>
              <a:buChar char="•"/>
            </a:pPr>
            <a:r>
              <a:rPr lang="en-US" dirty="0" smtClean="0"/>
              <a:t>Negative surprise </a:t>
            </a:r>
          </a:p>
          <a:p>
            <a:pPr marL="1200150" lvl="1" indent="-457200">
              <a:buFont typeface="Arial"/>
              <a:buChar char="•"/>
            </a:pPr>
            <a:r>
              <a:rPr lang="en-US" dirty="0" smtClean="0"/>
              <a:t>Laughter</a:t>
            </a:r>
          </a:p>
          <a:p>
            <a:pPr lvl="1" indent="0">
              <a:buNone/>
            </a:pPr>
            <a:endParaRPr lang="en-US" dirty="0" smtClean="0"/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Interpolation between intensity levels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BB533-1F96-45CB-8698-B85B6C9EE146}" type="slidenum">
              <a:rPr lang="fr-BE" smtClean="0"/>
              <a:t>13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189125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WP5 : Rendering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/>
              <a:buChar char="•"/>
            </a:pPr>
            <a:r>
              <a:rPr lang="en-US" dirty="0" smtClean="0"/>
              <a:t>Offline rendering from trajectory data</a:t>
            </a:r>
          </a:p>
          <a:p>
            <a:pPr marL="457200" indent="-457200">
              <a:buFont typeface="Arial"/>
              <a:buChar char="•"/>
            </a:pPr>
            <a:r>
              <a:rPr lang="en-US" dirty="0" smtClean="0"/>
              <a:t>Real-time rendering from frame-by-frame streamed trajectories.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BB533-1F96-45CB-8698-B85B6C9EE146}" type="slidenum">
              <a:rPr lang="fr-BE" smtClean="0"/>
              <a:t>14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990901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93662"/>
            <a:ext cx="8229600" cy="1143000"/>
          </a:xfrm>
        </p:spPr>
        <p:txBody>
          <a:bodyPr/>
          <a:lstStyle/>
          <a:p>
            <a:r>
              <a:rPr lang="en-US" dirty="0" smtClean="0"/>
              <a:t>WP5 : Rendering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BB533-1F96-45CB-8698-B85B6C9EE146}" type="slidenum">
              <a:rPr lang="fr-BE" smtClean="0"/>
              <a:t>15</a:t>
            </a:fld>
            <a:endParaRPr lang="fr-BE"/>
          </a:p>
        </p:txBody>
      </p:sp>
      <p:pic>
        <p:nvPicPr>
          <p:cNvPr id="7" name="real_time_avatar_final_presentation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9000" y="843280"/>
            <a:ext cx="7391400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5622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BB533-1F96-45CB-8698-B85B6C9EE146}" type="slidenum">
              <a:rPr lang="fr-BE" smtClean="0"/>
              <a:t>16</a:t>
            </a:fld>
            <a:endParaRPr lang="fr-BE"/>
          </a:p>
        </p:txBody>
      </p:sp>
      <p:pic>
        <p:nvPicPr>
          <p:cNvPr id="6" name="superman_eyes_final_presentation.mo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1500" y="109220"/>
            <a:ext cx="8007350" cy="640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1335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itre 2"/>
          <p:cNvSpPr>
            <a:spLocks noGrp="1"/>
          </p:cNvSpPr>
          <p:nvPr>
            <p:ph type="title"/>
          </p:nvPr>
        </p:nvSpPr>
        <p:spPr>
          <a:xfrm>
            <a:off x="647700" y="185738"/>
            <a:ext cx="8229600" cy="1143000"/>
          </a:xfrm>
        </p:spPr>
        <p:txBody>
          <a:bodyPr/>
          <a:lstStyle/>
          <a:p>
            <a:r>
              <a:rPr lang="en-US" dirty="0" smtClean="0">
                <a:cs typeface="Arial" charset="0"/>
              </a:rPr>
              <a:t>EASA Project</a:t>
            </a:r>
            <a:endParaRPr lang="en-US" dirty="0">
              <a:cs typeface="Arial" charset="0"/>
            </a:endParaRPr>
          </a:p>
        </p:txBody>
      </p:sp>
      <p:sp>
        <p:nvSpPr>
          <p:cNvPr id="32772" name="Espace réservé du numéro de diapositive 5"/>
          <p:cNvSpPr>
            <a:spLocks noGrp="1"/>
          </p:cNvSpPr>
          <p:nvPr>
            <p:ph type="sldNum" sz="quarter" idx="10"/>
          </p:nvPr>
        </p:nvSpPr>
        <p:spPr bwMode="auto">
          <a:xfrm>
            <a:off x="8629650" y="6580188"/>
            <a:ext cx="514350" cy="277812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03BCDDE-B4AB-4405-BDF4-F4B028AEFEA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/>
          </a:p>
        </p:txBody>
      </p:sp>
      <p:sp>
        <p:nvSpPr>
          <p:cNvPr id="32773" name="Espace réservé du pied de page 6"/>
          <p:cNvSpPr>
            <a:spLocks noGrp="1"/>
          </p:cNvSpPr>
          <p:nvPr>
            <p:ph type="ftr" sz="quarter" idx="11"/>
          </p:nvPr>
        </p:nvSpPr>
        <p:spPr bwMode="auto">
          <a:xfrm>
            <a:off x="2317750" y="6581775"/>
            <a:ext cx="6400800" cy="2762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US" dirty="0"/>
              <a:t>Project  </a:t>
            </a:r>
            <a:r>
              <a:rPr lang="en-US" dirty="0" smtClean="0"/>
              <a:t>5 </a:t>
            </a:r>
            <a:r>
              <a:rPr lang="en-US" dirty="0"/>
              <a:t>|     </a:t>
            </a:r>
            <a:r>
              <a:rPr lang="en-US" dirty="0" smtClean="0"/>
              <a:t>EASA PROJECT</a:t>
            </a:r>
            <a:endParaRPr lang="en-US" dirty="0"/>
          </a:p>
        </p:txBody>
      </p:sp>
      <p:pic>
        <p:nvPicPr>
          <p:cNvPr id="5" name="Picture 4" descr="thank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800" y="1801846"/>
            <a:ext cx="8293100" cy="4129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1573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canevas_umons_creactifs">
  <a:themeElements>
    <a:clrScheme name="UMon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ABCC"/>
      </a:accent1>
      <a:accent2>
        <a:srgbClr val="C40C42"/>
      </a:accent2>
      <a:accent3>
        <a:srgbClr val="A5A5A5"/>
      </a:accent3>
      <a:accent4>
        <a:srgbClr val="94CD7E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91440" tIns="45720" rIns="91440" bIns="45720" rtlCol="0">
        <a:normAutofit fontScale="92500" lnSpcReduction="10000"/>
      </a:bodyPr>
      <a:lstStyle>
        <a:defPPr marL="342900" marR="0" indent="-34290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sz="2800" b="0" i="0" u="none" strike="noStrike" kern="1200" cap="none" spc="0" normalizeH="0" baseline="0" noProof="0" dirty="0" smtClean="0">
            <a:ln>
              <a:noFill/>
            </a:ln>
            <a:solidFill>
              <a:srgbClr val="808080"/>
            </a:solidFill>
            <a:effectLst/>
            <a:uLnTx/>
            <a:uFillTx/>
            <a:latin typeface="Calibri" pitchFamily="34" charset="0"/>
            <a:ea typeface="Calibri" pitchFamily="34" charset="0"/>
            <a:cs typeface="Times New Roman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4715DD3CBA9E44489C8114CD463BE06" ma:contentTypeVersion="6" ma:contentTypeDescription="Crée un document." ma:contentTypeScope="" ma:versionID="22497136e01e9e8b973042bc73c73da8">
  <xsd:schema xmlns:xsd="http://www.w3.org/2001/XMLSchema" xmlns:p="http://schemas.microsoft.com/office/2006/metadata/properties" xmlns:ns1="http://schemas.microsoft.com/sharepoint/v3" xmlns:ns2="1f9008a1-ef6b-44a9-ac79-9931cd9ae34b" targetNamespace="http://schemas.microsoft.com/office/2006/metadata/properties" ma:root="true" ma:fieldsID="498318769cd349d596e1fe94f60c407a" ns1:_="" ns2:_="">
    <xsd:import namespace="http://schemas.microsoft.com/sharepoint/v3"/>
    <xsd:import namespace="1f9008a1-ef6b-44a9-ac79-9931cd9ae34b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  <xsd:element ref="ns2:Type_x0020_de_x0020_mod_x00e8_le"/>
                <xsd:element ref="ns2:Entit_x00e9_"/>
                <xsd:element ref="ns2:Cat_x00e9_gories"/>
                <xsd:element ref="ns2:Imag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PublishingStartDate" ma:index="8" nillable="true" ma:displayName="Date de début de planification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Date de fin de planification" ma:description="" ma:hidden="true" ma:internalName="PublishingExpirationDate">
      <xsd:simpleType>
        <xsd:restriction base="dms:Unknown"/>
      </xsd:simpleType>
    </xsd:element>
  </xsd:schema>
  <xsd:schema xmlns:xsd="http://www.w3.org/2001/XMLSchema" xmlns:dms="http://schemas.microsoft.com/office/2006/documentManagement/types" targetNamespace="1f9008a1-ef6b-44a9-ac79-9931cd9ae34b" elementFormDefault="qualified">
    <xsd:import namespace="http://schemas.microsoft.com/office/2006/documentManagement/types"/>
    <xsd:element name="Type_x0020_de_x0020_mod_x00e8_le" ma:index="10" ma:displayName="Type de modèle" ma:format="RadioButtons" ma:internalName="Type_x0020_de_x0020_mod_x00e8_le">
      <xsd:simpleType>
        <xsd:restriction base="dms:Choice">
          <xsd:enumeration value="Lettre 1 p. avec réf."/>
          <xsd:enumeration value="Lettre 1 p. sans réf."/>
          <xsd:enumeration value="Lettre 2 p. avec réf."/>
          <xsd:enumeration value="Lettre 2 p. sans réf."/>
          <xsd:enumeration value="Transmis (148x105)"/>
          <xsd:enumeration value="Transmis (148x105) - logo NB"/>
          <xsd:enumeration value="Transmis (210X105)"/>
          <xsd:enumeration value="Transmis (210X105) - logo NB"/>
          <xsd:enumeration value="Carte de visite"/>
          <xsd:enumeration value="Carte de visite (logo NB)"/>
          <xsd:enumeration value="Normes graphiques"/>
          <xsd:enumeration value="Logo - Qualité standard (JPG)"/>
          <xsd:enumeration value="Logo - Qualité impression (EPS)"/>
          <xsd:enumeration value="Carte de voeux"/>
          <xsd:enumeration value="PPT"/>
          <xsd:enumeration value="PPT EN"/>
          <xsd:enumeration value="Poster"/>
        </xsd:restriction>
      </xsd:simpleType>
    </xsd:element>
    <xsd:element name="Entit_x00e9_" ma:index="11" ma:displayName="#" ma:format="RadioButtons" ma:internalName="Entit_x00e9_">
      <xsd:simpleType>
        <xsd:restriction base="dms:Choice">
          <xsd:enumeration value="Canevas type"/>
          <xsd:enumeration value="UMONS"/>
          <xsd:enumeration value="FAU"/>
          <xsd:enumeration value="FMP"/>
          <xsd:enumeration value="FPMS"/>
          <xsd:enumeration value="FPSE"/>
          <xsd:enumeration value="FS"/>
          <xsd:enumeration value="FTI"/>
          <xsd:enumeration value="FWEG"/>
          <xsd:enumeration value="SHS"/>
          <xsd:enumeration value="ISJ"/>
          <xsd:enumeration value="ISL"/>
        </xsd:restriction>
      </xsd:simpleType>
    </xsd:element>
    <xsd:element name="Cat_x00e9_gories" ma:index="12" ma:displayName="Catégories" ma:format="RadioButtons" ma:internalName="Cat_x00e9_gories">
      <xsd:simpleType>
        <xsd:restriction base="dms:Choice">
          <xsd:enumeration value="Modèles"/>
          <xsd:enumeration value="Procédures"/>
          <xsd:enumeration value="Charte graphique"/>
          <xsd:enumeration value="Logo facultaire"/>
          <xsd:enumeration value="Logo institutionnel"/>
        </xsd:restriction>
      </xsd:simpleType>
    </xsd:element>
    <xsd:element name="Image" ma:index="13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 ma:readOnly="true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>
  <documentManagement>
    <Cat_x00e9_gories xmlns="1f9008a1-ef6b-44a9-ac79-9931cd9ae34b">Modèles</Cat_x00e9_gories>
    <Entit_x00e9_ xmlns="1f9008a1-ef6b-44a9-ac79-9931cd9ae34b">Canevas type</Entit_x00e9_>
    <Type_x0020_de_x0020_mod_x00e8_le xmlns="1f9008a1-ef6b-44a9-ac79-9931cd9ae34b">PPT EN</Type_x0020_de_x0020_mod_x00e8_le>
    <PublishingExpirationDate xmlns="http://schemas.microsoft.com/sharepoint/v3" xsi:nil="true"/>
    <Image xmlns="1f9008a1-ef6b-44a9-ac79-9931cd9ae34b">
      <Url xsi:nil="true"/>
      <Description xsi:nil="true"/>
    </Image>
    <PublishingStartDate xmlns="http://schemas.microsoft.com/sharepoint/v3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339DC18-BD4A-4BA7-B83F-65BE1A3499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1f9008a1-ef6b-44a9-ac79-9931cd9ae34b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64CAB3CE-5A86-43DD-8A7C-A80DE9733629}">
  <ds:schemaRefs>
    <ds:schemaRef ds:uri="http://purl.org/dc/terms/"/>
    <ds:schemaRef ds:uri="http://www.w3.org/XML/1998/namespace"/>
    <ds:schemaRef ds:uri="http://schemas.microsoft.com/office/2006/metadata/properties"/>
    <ds:schemaRef ds:uri="1f9008a1-ef6b-44a9-ac79-9931cd9ae34b"/>
    <ds:schemaRef ds:uri="http://schemas.microsoft.com/office/2006/documentManagement/types"/>
    <ds:schemaRef ds:uri="http://schemas.openxmlformats.org/package/2006/metadata/core-properties"/>
    <ds:schemaRef ds:uri="http://schemas.microsoft.com/sharepoint/v3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4EE8608-E519-401B-B52A-7D078351AF8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canevas_umons_creactifs</Template>
  <TotalTime>5410</TotalTime>
  <Words>250</Words>
  <Application>Microsoft Macintosh PowerPoint</Application>
  <PresentationFormat>On-screen Show (4:3)</PresentationFormat>
  <Paragraphs>97</Paragraphs>
  <Slides>17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canevas_umons_creactifs</vt:lpstr>
      <vt:lpstr>EASA</vt:lpstr>
      <vt:lpstr>People</vt:lpstr>
      <vt:lpstr>EASA Project</vt:lpstr>
      <vt:lpstr>Project structure</vt:lpstr>
      <vt:lpstr>WP0 : Building database</vt:lpstr>
      <vt:lpstr>PowerPoint Presentation</vt:lpstr>
      <vt:lpstr>Data collection</vt:lpstr>
      <vt:lpstr>WP1 : Attention</vt:lpstr>
      <vt:lpstr>WP1 : Attention</vt:lpstr>
      <vt:lpstr>WP1 : attention</vt:lpstr>
      <vt:lpstr>PowerPoint Presentation</vt:lpstr>
      <vt:lpstr>PowerPoint Presentation</vt:lpstr>
      <vt:lpstr>WP4 : Synthesis</vt:lpstr>
      <vt:lpstr>WP5 : Rendering</vt:lpstr>
      <vt:lpstr>WP5 : Rendering</vt:lpstr>
      <vt:lpstr>PowerPoint Presentation</vt:lpstr>
      <vt:lpstr>EASA Project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Exemple de titre</dc:title>
  <dc:creator>bigrar</dc:creator>
  <cp:lastModifiedBy>Huseyin Cakmak</cp:lastModifiedBy>
  <cp:revision>89</cp:revision>
  <cp:lastPrinted>2015-07-16T10:19:20Z</cp:lastPrinted>
  <dcterms:created xsi:type="dcterms:W3CDTF">2015-07-16T09:50:58Z</dcterms:created>
  <dcterms:modified xsi:type="dcterms:W3CDTF">2015-09-04T11:33:25Z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10000</vt:r8>
  </property>
</Properties>
</file>